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6" r:id="rId2"/>
    <p:sldId id="287" r:id="rId3"/>
    <p:sldId id="285" r:id="rId4"/>
    <p:sldId id="288" r:id="rId5"/>
    <p:sldId id="292" r:id="rId6"/>
    <p:sldId id="291" r:id="rId7"/>
    <p:sldId id="294" r:id="rId8"/>
    <p:sldId id="293" r:id="rId9"/>
    <p:sldId id="296" r:id="rId10"/>
    <p:sldId id="297" r:id="rId11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34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445BF6-0BF8-4DC4-A342-86210EA8A085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110DFDF-936E-4F07-8253-25D2B1B8C9B5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Uređenje nove države određeno je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U</a:t>
          </a:r>
          <a:r>
            <a: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stavom iz 1787. godine; </a:t>
          </a:r>
          <a:r>
            <a:rPr lang="hr-HR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proglašen u Philadelphiji</a:t>
          </a:r>
          <a:endParaRPr lang="en-US" b="0" dirty="0"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CDC724-7DAA-4BB9-8E95-F89BF1332AA7}" type="parTrans" cxnId="{E0B1570F-9336-4E36-BD0F-67CA57DEE2A7}">
      <dgm:prSet/>
      <dgm:spPr/>
      <dgm:t>
        <a:bodyPr/>
        <a:lstStyle/>
        <a:p>
          <a:endParaRPr lang="en-US"/>
        </a:p>
      </dgm:t>
    </dgm:pt>
    <dgm:pt modelId="{8E19D2EB-5EB6-4833-A93E-5D9586CB89DE}" type="sibTrans" cxnId="{E0B1570F-9336-4E36-BD0F-67CA57DEE2A7}">
      <dgm:prSet/>
      <dgm:spPr/>
      <dgm:t>
        <a:bodyPr/>
        <a:lstStyle/>
        <a:p>
          <a:endParaRPr lang="en-US"/>
        </a:p>
      </dgm:t>
    </dgm:pt>
    <dgm:pt modelId="{F5C36F6F-82CB-4C2B-AA1A-A028D48D8A6E}">
      <dgm:prSet/>
      <dgm:spPr/>
      <dgm:t>
        <a:bodyPr/>
        <a:lstStyle/>
        <a:p>
          <a:r>
            <a: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Ustav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 – temeljni zakon države; i dalje na snazi</a:t>
          </a:r>
        </a:p>
      </dgm:t>
    </dgm:pt>
    <dgm:pt modelId="{B01CF4B0-4C1B-4B13-9848-6A05A65CDCA8}" type="parTrans" cxnId="{A81E74EC-E542-437C-ADD6-635039C25E23}">
      <dgm:prSet/>
      <dgm:spPr/>
      <dgm:t>
        <a:bodyPr/>
        <a:lstStyle/>
        <a:p>
          <a:endParaRPr lang="en-US"/>
        </a:p>
      </dgm:t>
    </dgm:pt>
    <dgm:pt modelId="{F78E402A-6327-4E65-ACC6-408040EC64E4}" type="sibTrans" cxnId="{A81E74EC-E542-437C-ADD6-635039C25E23}">
      <dgm:prSet/>
      <dgm:spPr/>
      <dgm:t>
        <a:bodyPr/>
        <a:lstStyle/>
        <a:p>
          <a:endParaRPr lang="en-US"/>
        </a:p>
      </dgm:t>
    </dgm:pt>
    <dgm:pt modelId="{48640A74-FC13-4FB2-ACD5-F725C7F6DDFB}">
      <dgm:prSet/>
      <dgm:spPr/>
      <dgm:t>
        <a:bodyPr/>
        <a:lstStyle/>
        <a:p>
          <a:r>
            <a: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Jamčio ljudska prava</a:t>
          </a:r>
          <a:endParaRPr lang="hr-H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A84887-D936-4B70-A6F2-289A47321626}" type="parTrans" cxnId="{7E5285D4-3350-4BFC-883A-A79BD41BAE5D}">
      <dgm:prSet/>
      <dgm:spPr/>
      <dgm:t>
        <a:bodyPr/>
        <a:lstStyle/>
        <a:p>
          <a:endParaRPr lang="hr-HR"/>
        </a:p>
      </dgm:t>
    </dgm:pt>
    <dgm:pt modelId="{AFE98973-B40B-435D-891B-FBA00925EBF6}" type="sibTrans" cxnId="{7E5285D4-3350-4BFC-883A-A79BD41BAE5D}">
      <dgm:prSet/>
      <dgm:spPr/>
      <dgm:t>
        <a:bodyPr/>
        <a:lstStyle/>
        <a:p>
          <a:endParaRPr lang="hr-HR"/>
        </a:p>
      </dgm:t>
    </dgm:pt>
    <dgm:pt modelId="{BF228320-5CAD-4D46-B270-8FB0720F930E}" type="pres">
      <dgm:prSet presAssocID="{1F445BF6-0BF8-4DC4-A342-86210EA8A0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2778416-FB83-4B5A-973F-91135080993E}" type="pres">
      <dgm:prSet presAssocID="{A110DFDF-936E-4F07-8253-25D2B1B8C9B5}" presName="parentText" presStyleLbl="node1" presStyleIdx="0" presStyleCnt="3" custLinFactY="-94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3A6CA8-5851-4482-A3B2-4413AA895F74}" type="pres">
      <dgm:prSet presAssocID="{8E19D2EB-5EB6-4833-A93E-5D9586CB89DE}" presName="spacer" presStyleCnt="0"/>
      <dgm:spPr/>
    </dgm:pt>
    <dgm:pt modelId="{5CAC98BC-3F9A-4990-BE4A-29D1471A80F2}" type="pres">
      <dgm:prSet presAssocID="{F5C36F6F-82CB-4C2B-AA1A-A028D48D8A6E}" presName="parentText" presStyleLbl="node1" presStyleIdx="1" presStyleCnt="3" custLinFactNeighborY="-5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0B15C38-EE32-4A44-861E-FA8C717F5AF8}" type="pres">
      <dgm:prSet presAssocID="{F78E402A-6327-4E65-ACC6-408040EC64E4}" presName="spacer" presStyleCnt="0"/>
      <dgm:spPr/>
    </dgm:pt>
    <dgm:pt modelId="{87A77677-DA22-4E47-87FC-2006E0F260DC}" type="pres">
      <dgm:prSet presAssocID="{48640A74-FC13-4FB2-ACD5-F725C7F6DDFB}" presName="parentText" presStyleLbl="node1" presStyleIdx="2" presStyleCnt="3" custLinFactNeighborY="-5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AC33F76-94F4-4832-BFAF-A3F4FAE1DF10}" type="presOf" srcId="{1F445BF6-0BF8-4DC4-A342-86210EA8A085}" destId="{BF228320-5CAD-4D46-B270-8FB0720F930E}" srcOrd="0" destOrd="0" presId="urn:microsoft.com/office/officeart/2005/8/layout/vList2"/>
    <dgm:cxn modelId="{E0B1570F-9336-4E36-BD0F-67CA57DEE2A7}" srcId="{1F445BF6-0BF8-4DC4-A342-86210EA8A085}" destId="{A110DFDF-936E-4F07-8253-25D2B1B8C9B5}" srcOrd="0" destOrd="0" parTransId="{44CDC724-7DAA-4BB9-8E95-F89BF1332AA7}" sibTransId="{8E19D2EB-5EB6-4833-A93E-5D9586CB89DE}"/>
    <dgm:cxn modelId="{E78FCD1F-5B73-46B1-8ECA-1F8D17469CEF}" type="presOf" srcId="{F5C36F6F-82CB-4C2B-AA1A-A028D48D8A6E}" destId="{5CAC98BC-3F9A-4990-BE4A-29D1471A80F2}" srcOrd="0" destOrd="0" presId="urn:microsoft.com/office/officeart/2005/8/layout/vList2"/>
    <dgm:cxn modelId="{A81E74EC-E542-437C-ADD6-635039C25E23}" srcId="{1F445BF6-0BF8-4DC4-A342-86210EA8A085}" destId="{F5C36F6F-82CB-4C2B-AA1A-A028D48D8A6E}" srcOrd="1" destOrd="0" parTransId="{B01CF4B0-4C1B-4B13-9848-6A05A65CDCA8}" sibTransId="{F78E402A-6327-4E65-ACC6-408040EC64E4}"/>
    <dgm:cxn modelId="{FEB9F24C-4529-48EE-B584-84AC004DC7E2}" type="presOf" srcId="{A110DFDF-936E-4F07-8253-25D2B1B8C9B5}" destId="{82778416-FB83-4B5A-973F-91135080993E}" srcOrd="0" destOrd="0" presId="urn:microsoft.com/office/officeart/2005/8/layout/vList2"/>
    <dgm:cxn modelId="{7E5285D4-3350-4BFC-883A-A79BD41BAE5D}" srcId="{1F445BF6-0BF8-4DC4-A342-86210EA8A085}" destId="{48640A74-FC13-4FB2-ACD5-F725C7F6DDFB}" srcOrd="2" destOrd="0" parTransId="{D1A84887-D936-4B70-A6F2-289A47321626}" sibTransId="{AFE98973-B40B-435D-891B-FBA00925EBF6}"/>
    <dgm:cxn modelId="{8C3761A6-A277-4004-8615-CFF3C3267155}" type="presOf" srcId="{48640A74-FC13-4FB2-ACD5-F725C7F6DDFB}" destId="{87A77677-DA22-4E47-87FC-2006E0F260DC}" srcOrd="0" destOrd="0" presId="urn:microsoft.com/office/officeart/2005/8/layout/vList2"/>
    <dgm:cxn modelId="{492702E6-17DE-47AC-8545-2F2575627E1D}" type="presParOf" srcId="{BF228320-5CAD-4D46-B270-8FB0720F930E}" destId="{82778416-FB83-4B5A-973F-91135080993E}" srcOrd="0" destOrd="0" presId="urn:microsoft.com/office/officeart/2005/8/layout/vList2"/>
    <dgm:cxn modelId="{012BA3AF-60C6-4044-BB1B-5FBF7A82D918}" type="presParOf" srcId="{BF228320-5CAD-4D46-B270-8FB0720F930E}" destId="{D73A6CA8-5851-4482-A3B2-4413AA895F74}" srcOrd="1" destOrd="0" presId="urn:microsoft.com/office/officeart/2005/8/layout/vList2"/>
    <dgm:cxn modelId="{BD31F720-2A48-4E6C-9A17-BE9A2918D225}" type="presParOf" srcId="{BF228320-5CAD-4D46-B270-8FB0720F930E}" destId="{5CAC98BC-3F9A-4990-BE4A-29D1471A80F2}" srcOrd="2" destOrd="0" presId="urn:microsoft.com/office/officeart/2005/8/layout/vList2"/>
    <dgm:cxn modelId="{3802FE0E-5B68-4BB6-9670-9CF29293C671}" type="presParOf" srcId="{BF228320-5CAD-4D46-B270-8FB0720F930E}" destId="{70B15C38-EE32-4A44-861E-FA8C717F5AF8}" srcOrd="3" destOrd="0" presId="urn:microsoft.com/office/officeart/2005/8/layout/vList2"/>
    <dgm:cxn modelId="{332C00CF-5BD5-474B-9DB3-BCDD19845C0C}" type="presParOf" srcId="{BF228320-5CAD-4D46-B270-8FB0720F930E}" destId="{87A77677-DA22-4E47-87FC-2006E0F260D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445BF6-0BF8-4DC4-A342-86210EA8A085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110DFDF-936E-4F07-8253-25D2B1B8C9B5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Predsjednik SAD-a imao je izvršnu i vrhovnu vojnu vlast</a:t>
          </a:r>
          <a:endParaRPr lang="en-US" b="0" dirty="0"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CDC724-7DAA-4BB9-8E95-F89BF1332AA7}" type="parTrans" cxnId="{E0B1570F-9336-4E36-BD0F-67CA57DEE2A7}">
      <dgm:prSet/>
      <dgm:spPr/>
      <dgm:t>
        <a:bodyPr/>
        <a:lstStyle/>
        <a:p>
          <a:endParaRPr lang="en-US"/>
        </a:p>
      </dgm:t>
    </dgm:pt>
    <dgm:pt modelId="{8E19D2EB-5EB6-4833-A93E-5D9586CB89DE}" type="sibTrans" cxnId="{E0B1570F-9336-4E36-BD0F-67CA57DEE2A7}">
      <dgm:prSet/>
      <dgm:spPr/>
      <dgm:t>
        <a:bodyPr/>
        <a:lstStyle/>
        <a:p>
          <a:endParaRPr lang="en-US"/>
        </a:p>
      </dgm:t>
    </dgm:pt>
    <dgm:pt modelId="{F5C36F6F-82CB-4C2B-AA1A-A028D48D8A6E}">
      <dgm:prSet/>
      <dgm:spPr/>
      <dgm:t>
        <a:bodyPr/>
        <a:lstStyle/>
        <a:p>
          <a:r>
            <a: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George Washington 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izabran je za prvog predsjednika SAD-a</a:t>
          </a:r>
        </a:p>
      </dgm:t>
    </dgm:pt>
    <dgm:pt modelId="{B01CF4B0-4C1B-4B13-9848-6A05A65CDCA8}" type="parTrans" cxnId="{A81E74EC-E542-437C-ADD6-635039C25E23}">
      <dgm:prSet/>
      <dgm:spPr/>
      <dgm:t>
        <a:bodyPr/>
        <a:lstStyle/>
        <a:p>
          <a:endParaRPr lang="en-US"/>
        </a:p>
      </dgm:t>
    </dgm:pt>
    <dgm:pt modelId="{F78E402A-6327-4E65-ACC6-408040EC64E4}" type="sibTrans" cxnId="{A81E74EC-E542-437C-ADD6-635039C25E23}">
      <dgm:prSet/>
      <dgm:spPr/>
      <dgm:t>
        <a:bodyPr/>
        <a:lstStyle/>
        <a:p>
          <a:endParaRPr lang="en-US"/>
        </a:p>
      </dgm:t>
    </dgm:pt>
    <dgm:pt modelId="{BF228320-5CAD-4D46-B270-8FB0720F930E}" type="pres">
      <dgm:prSet presAssocID="{1F445BF6-0BF8-4DC4-A342-86210EA8A0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2778416-FB83-4B5A-973F-91135080993E}" type="pres">
      <dgm:prSet presAssocID="{A110DFDF-936E-4F07-8253-25D2B1B8C9B5}" presName="parentText" presStyleLbl="node1" presStyleIdx="0" presStyleCnt="2" custLinFactNeighborX="2439" custLinFactNeighborY="-4776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3A6CA8-5851-4482-A3B2-4413AA895F74}" type="pres">
      <dgm:prSet presAssocID="{8E19D2EB-5EB6-4833-A93E-5D9586CB89DE}" presName="spacer" presStyleCnt="0"/>
      <dgm:spPr/>
    </dgm:pt>
    <dgm:pt modelId="{5CAC98BC-3F9A-4990-BE4A-29D1471A80F2}" type="pres">
      <dgm:prSet presAssocID="{F5C36F6F-82CB-4C2B-AA1A-A028D48D8A6E}" presName="parentText" presStyleLbl="node1" presStyleIdx="1" presStyleCnt="2" custLinFactNeighborY="-5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AC33F76-94F4-4832-BFAF-A3F4FAE1DF10}" type="presOf" srcId="{1F445BF6-0BF8-4DC4-A342-86210EA8A085}" destId="{BF228320-5CAD-4D46-B270-8FB0720F930E}" srcOrd="0" destOrd="0" presId="urn:microsoft.com/office/officeart/2005/8/layout/vList2"/>
    <dgm:cxn modelId="{E0B1570F-9336-4E36-BD0F-67CA57DEE2A7}" srcId="{1F445BF6-0BF8-4DC4-A342-86210EA8A085}" destId="{A110DFDF-936E-4F07-8253-25D2B1B8C9B5}" srcOrd="0" destOrd="0" parTransId="{44CDC724-7DAA-4BB9-8E95-F89BF1332AA7}" sibTransId="{8E19D2EB-5EB6-4833-A93E-5D9586CB89DE}"/>
    <dgm:cxn modelId="{E78FCD1F-5B73-46B1-8ECA-1F8D17469CEF}" type="presOf" srcId="{F5C36F6F-82CB-4C2B-AA1A-A028D48D8A6E}" destId="{5CAC98BC-3F9A-4990-BE4A-29D1471A80F2}" srcOrd="0" destOrd="0" presId="urn:microsoft.com/office/officeart/2005/8/layout/vList2"/>
    <dgm:cxn modelId="{A81E74EC-E542-437C-ADD6-635039C25E23}" srcId="{1F445BF6-0BF8-4DC4-A342-86210EA8A085}" destId="{F5C36F6F-82CB-4C2B-AA1A-A028D48D8A6E}" srcOrd="1" destOrd="0" parTransId="{B01CF4B0-4C1B-4B13-9848-6A05A65CDCA8}" sibTransId="{F78E402A-6327-4E65-ACC6-408040EC64E4}"/>
    <dgm:cxn modelId="{FEB9F24C-4529-48EE-B584-84AC004DC7E2}" type="presOf" srcId="{A110DFDF-936E-4F07-8253-25D2B1B8C9B5}" destId="{82778416-FB83-4B5A-973F-91135080993E}" srcOrd="0" destOrd="0" presId="urn:microsoft.com/office/officeart/2005/8/layout/vList2"/>
    <dgm:cxn modelId="{492702E6-17DE-47AC-8545-2F2575627E1D}" type="presParOf" srcId="{BF228320-5CAD-4D46-B270-8FB0720F930E}" destId="{82778416-FB83-4B5A-973F-91135080993E}" srcOrd="0" destOrd="0" presId="urn:microsoft.com/office/officeart/2005/8/layout/vList2"/>
    <dgm:cxn modelId="{012BA3AF-60C6-4044-BB1B-5FBF7A82D918}" type="presParOf" srcId="{BF228320-5CAD-4D46-B270-8FB0720F930E}" destId="{D73A6CA8-5851-4482-A3B2-4413AA895F74}" srcOrd="1" destOrd="0" presId="urn:microsoft.com/office/officeart/2005/8/layout/vList2"/>
    <dgm:cxn modelId="{BD31F720-2A48-4E6C-9A17-BE9A2918D225}" type="presParOf" srcId="{BF228320-5CAD-4D46-B270-8FB0720F930E}" destId="{5CAC98BC-3F9A-4990-BE4A-29D1471A80F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8EA3F0-30B2-4B5A-8C94-416FE6CBE783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DF13D4EA-A883-4811-84BF-607DF8AAD62B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Iako je predsjednik imao jaku izvršnu vlast, ona je bila ograničena </a:t>
          </a:r>
          <a:r>
            <a: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Kongresom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EC55ED-802D-4364-947C-850E4B71720A}" type="parTrans" cxnId="{3C2DAFE5-0764-477B-9DF4-B692DCC0A957}">
      <dgm:prSet/>
      <dgm:spPr/>
      <dgm:t>
        <a:bodyPr/>
        <a:lstStyle/>
        <a:p>
          <a:endParaRPr lang="en-US"/>
        </a:p>
      </dgm:t>
    </dgm:pt>
    <dgm:pt modelId="{8D175631-B748-4989-92A9-CC45893C0A9C}" type="sibTrans" cxnId="{3C2DAFE5-0764-477B-9DF4-B692DCC0A957}">
      <dgm:prSet/>
      <dgm:spPr/>
      <dgm:t>
        <a:bodyPr/>
        <a:lstStyle/>
        <a:p>
          <a:endParaRPr lang="en-US"/>
        </a:p>
      </dgm:t>
    </dgm:pt>
    <dgm:pt modelId="{120BC335-8210-49FC-A9D0-AECB1D82EB3E}">
      <dgm:prSet/>
      <dgm:spPr/>
      <dgm:t>
        <a:bodyPr/>
        <a:lstStyle/>
        <a:p>
          <a:r>
            <a: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Kongres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 – američki parlament, najviše zakonodavno tijelo u državi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2171E5-2355-40B3-A576-13E17FEABA80}" type="parTrans" cxnId="{FC32406D-3046-47C1-8E29-89A40147BCD9}">
      <dgm:prSet/>
      <dgm:spPr/>
      <dgm:t>
        <a:bodyPr/>
        <a:lstStyle/>
        <a:p>
          <a:endParaRPr lang="en-US"/>
        </a:p>
      </dgm:t>
    </dgm:pt>
    <dgm:pt modelId="{372BEAD2-EB67-4A4D-881C-C5B21B295503}" type="sibTrans" cxnId="{FC32406D-3046-47C1-8E29-89A40147BCD9}">
      <dgm:prSet/>
      <dgm:spPr/>
      <dgm:t>
        <a:bodyPr/>
        <a:lstStyle/>
        <a:p>
          <a:endParaRPr lang="en-US"/>
        </a:p>
      </dgm:t>
    </dgm:pt>
    <dgm:pt modelId="{3312AD01-6B42-48FE-9C57-BA6D3811E004}" type="pres">
      <dgm:prSet presAssocID="{E78EA3F0-30B2-4B5A-8C94-416FE6CBE7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C9D5666-EB85-4298-99CF-03295AF94EEC}" type="pres">
      <dgm:prSet presAssocID="{DF13D4EA-A883-4811-84BF-607DF8AAD62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7537891-0D92-4493-9BDE-2E7BC19C9FE0}" type="pres">
      <dgm:prSet presAssocID="{8D175631-B748-4989-92A9-CC45893C0A9C}" presName="spacer" presStyleCnt="0"/>
      <dgm:spPr/>
    </dgm:pt>
    <dgm:pt modelId="{F95C0C90-D1F9-4354-9D15-AE6CFA7AD837}" type="pres">
      <dgm:prSet presAssocID="{120BC335-8210-49FC-A9D0-AECB1D82EB3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76FB5A1-607B-4D73-9CD4-93D181E024BF}" type="presOf" srcId="{DF13D4EA-A883-4811-84BF-607DF8AAD62B}" destId="{FC9D5666-EB85-4298-99CF-03295AF94EEC}" srcOrd="0" destOrd="0" presId="urn:microsoft.com/office/officeart/2005/8/layout/vList2"/>
    <dgm:cxn modelId="{3C2DAFE5-0764-477B-9DF4-B692DCC0A957}" srcId="{E78EA3F0-30B2-4B5A-8C94-416FE6CBE783}" destId="{DF13D4EA-A883-4811-84BF-607DF8AAD62B}" srcOrd="0" destOrd="0" parTransId="{A0EC55ED-802D-4364-947C-850E4B71720A}" sibTransId="{8D175631-B748-4989-92A9-CC45893C0A9C}"/>
    <dgm:cxn modelId="{9C56C7E4-B5C0-459E-AB11-E62F902321B8}" type="presOf" srcId="{120BC335-8210-49FC-A9D0-AECB1D82EB3E}" destId="{F95C0C90-D1F9-4354-9D15-AE6CFA7AD837}" srcOrd="0" destOrd="0" presId="urn:microsoft.com/office/officeart/2005/8/layout/vList2"/>
    <dgm:cxn modelId="{FC32406D-3046-47C1-8E29-89A40147BCD9}" srcId="{E78EA3F0-30B2-4B5A-8C94-416FE6CBE783}" destId="{120BC335-8210-49FC-A9D0-AECB1D82EB3E}" srcOrd="1" destOrd="0" parTransId="{C12171E5-2355-40B3-A576-13E17FEABA80}" sibTransId="{372BEAD2-EB67-4A4D-881C-C5B21B295503}"/>
    <dgm:cxn modelId="{0539F416-0A17-4158-9989-211AF95F94A2}" type="presOf" srcId="{E78EA3F0-30B2-4B5A-8C94-416FE6CBE783}" destId="{3312AD01-6B42-48FE-9C57-BA6D3811E004}" srcOrd="0" destOrd="0" presId="urn:microsoft.com/office/officeart/2005/8/layout/vList2"/>
    <dgm:cxn modelId="{E18D1243-0B33-4379-B96D-FD6388336254}" type="presParOf" srcId="{3312AD01-6B42-48FE-9C57-BA6D3811E004}" destId="{FC9D5666-EB85-4298-99CF-03295AF94EEC}" srcOrd="0" destOrd="0" presId="urn:microsoft.com/office/officeart/2005/8/layout/vList2"/>
    <dgm:cxn modelId="{5C6E39EC-7E41-471F-A383-01D1A10320E8}" type="presParOf" srcId="{3312AD01-6B42-48FE-9C57-BA6D3811E004}" destId="{E7537891-0D92-4493-9BDE-2E7BC19C9FE0}" srcOrd="1" destOrd="0" presId="urn:microsoft.com/office/officeart/2005/8/layout/vList2"/>
    <dgm:cxn modelId="{19DD53F8-9075-41E1-A472-3ED9FF1CB74A}" type="presParOf" srcId="{3312AD01-6B42-48FE-9C57-BA6D3811E004}" destId="{F95C0C90-D1F9-4354-9D15-AE6CFA7AD83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8EA3F0-30B2-4B5A-8C94-416FE6CBE783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DE48D6F5-9B87-45EA-A2A5-3D7F5B1B04FD}">
      <dgm:prSet/>
      <dgm:spPr/>
      <dgm:t>
        <a:bodyPr/>
        <a:lstStyle/>
        <a:p>
          <a:r>
            <a: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Vrhovni sud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 nadzire rad svih tijela vlasti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4C5321-343D-4EB3-B040-A5B9CB34D3F9}" type="parTrans" cxnId="{B483BC5F-AF9D-4878-A3E2-FAC7CC10CFA2}">
      <dgm:prSet/>
      <dgm:spPr/>
      <dgm:t>
        <a:bodyPr/>
        <a:lstStyle/>
        <a:p>
          <a:endParaRPr lang="en-US"/>
        </a:p>
      </dgm:t>
    </dgm:pt>
    <dgm:pt modelId="{A73DD544-60AA-42D2-AB83-37424939CC95}" type="sibTrans" cxnId="{B483BC5F-AF9D-4878-A3E2-FAC7CC10CFA2}">
      <dgm:prSet/>
      <dgm:spPr/>
      <dgm:t>
        <a:bodyPr/>
        <a:lstStyle/>
        <a:p>
          <a:endParaRPr lang="en-US"/>
        </a:p>
      </dgm:t>
    </dgm:pt>
    <dgm:pt modelId="{2CCDC1D3-0F44-4B98-8B83-BF639FA8C26B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Ima mogućnost poništavanja svih zakona koji nisu u skladu s Ustavom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3A8249-9D68-4099-A600-5F650E18BB20}" type="parTrans" cxnId="{E78032D5-8255-4476-8F64-CDC2CD9D56FA}">
      <dgm:prSet/>
      <dgm:spPr/>
      <dgm:t>
        <a:bodyPr/>
        <a:lstStyle/>
        <a:p>
          <a:endParaRPr lang="en-US"/>
        </a:p>
      </dgm:t>
    </dgm:pt>
    <dgm:pt modelId="{4E4DF5C1-D457-46A1-92BB-385DD9E75D5E}" type="sibTrans" cxnId="{E78032D5-8255-4476-8F64-CDC2CD9D56FA}">
      <dgm:prSet/>
      <dgm:spPr/>
      <dgm:t>
        <a:bodyPr/>
        <a:lstStyle/>
        <a:p>
          <a:endParaRPr lang="en-US"/>
        </a:p>
      </dgm:t>
    </dgm:pt>
    <dgm:pt modelId="{3312AD01-6B42-48FE-9C57-BA6D3811E004}" type="pres">
      <dgm:prSet presAssocID="{E78EA3F0-30B2-4B5A-8C94-416FE6CBE7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957FD14-812B-400D-87CF-1D8F43E5C13D}" type="pres">
      <dgm:prSet presAssocID="{DE48D6F5-9B87-45EA-A2A5-3D7F5B1B04F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9FAAE9-8316-4DE9-8870-95EB2136DB5D}" type="pres">
      <dgm:prSet presAssocID="{A73DD544-60AA-42D2-AB83-37424939CC95}" presName="spacer" presStyleCnt="0"/>
      <dgm:spPr/>
    </dgm:pt>
    <dgm:pt modelId="{C4998641-D554-4A7E-93BF-A8D7EDDE0A0A}" type="pres">
      <dgm:prSet presAssocID="{2CCDC1D3-0F44-4B98-8B83-BF639FA8C26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78032D5-8255-4476-8F64-CDC2CD9D56FA}" srcId="{E78EA3F0-30B2-4B5A-8C94-416FE6CBE783}" destId="{2CCDC1D3-0F44-4B98-8B83-BF639FA8C26B}" srcOrd="1" destOrd="0" parTransId="{473A8249-9D68-4099-A600-5F650E18BB20}" sibTransId="{4E4DF5C1-D457-46A1-92BB-385DD9E75D5E}"/>
    <dgm:cxn modelId="{B77BB200-89E2-4D0B-B6CB-2230F0B39895}" type="presOf" srcId="{2CCDC1D3-0F44-4B98-8B83-BF639FA8C26B}" destId="{C4998641-D554-4A7E-93BF-A8D7EDDE0A0A}" srcOrd="0" destOrd="0" presId="urn:microsoft.com/office/officeart/2005/8/layout/vList2"/>
    <dgm:cxn modelId="{B483BC5F-AF9D-4878-A3E2-FAC7CC10CFA2}" srcId="{E78EA3F0-30B2-4B5A-8C94-416FE6CBE783}" destId="{DE48D6F5-9B87-45EA-A2A5-3D7F5B1B04FD}" srcOrd="0" destOrd="0" parTransId="{CF4C5321-343D-4EB3-B040-A5B9CB34D3F9}" sibTransId="{A73DD544-60AA-42D2-AB83-37424939CC95}"/>
    <dgm:cxn modelId="{CDC2D7F8-D5A5-422F-B138-D2B1044899EE}" type="presOf" srcId="{DE48D6F5-9B87-45EA-A2A5-3D7F5B1B04FD}" destId="{B957FD14-812B-400D-87CF-1D8F43E5C13D}" srcOrd="0" destOrd="0" presId="urn:microsoft.com/office/officeart/2005/8/layout/vList2"/>
    <dgm:cxn modelId="{0539F416-0A17-4158-9989-211AF95F94A2}" type="presOf" srcId="{E78EA3F0-30B2-4B5A-8C94-416FE6CBE783}" destId="{3312AD01-6B42-48FE-9C57-BA6D3811E004}" srcOrd="0" destOrd="0" presId="urn:microsoft.com/office/officeart/2005/8/layout/vList2"/>
    <dgm:cxn modelId="{72095FBE-AD5F-4F7E-A549-C0D1190764E9}" type="presParOf" srcId="{3312AD01-6B42-48FE-9C57-BA6D3811E004}" destId="{B957FD14-812B-400D-87CF-1D8F43E5C13D}" srcOrd="0" destOrd="0" presId="urn:microsoft.com/office/officeart/2005/8/layout/vList2"/>
    <dgm:cxn modelId="{A6B137DC-C9B5-476B-8153-3F969853158F}" type="presParOf" srcId="{3312AD01-6B42-48FE-9C57-BA6D3811E004}" destId="{519FAAE9-8316-4DE9-8870-95EB2136DB5D}" srcOrd="1" destOrd="0" presId="urn:microsoft.com/office/officeart/2005/8/layout/vList2"/>
    <dgm:cxn modelId="{F017B528-034D-4074-A62A-69884FFD1FBB}" type="presParOf" srcId="{3312AD01-6B42-48FE-9C57-BA6D3811E004}" destId="{C4998641-D554-4A7E-93BF-A8D7EDDE0A0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61DB4F-9DA2-4403-877D-A17E12D6721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AC3A229-240C-4312-9B3E-178A7390E74D}">
      <dgm:prSet phldrT="[Tekst]"/>
      <dgm:spPr/>
      <dgm:t>
        <a:bodyPr/>
        <a:lstStyle/>
        <a:p>
          <a:r>
            <a:rPr lang="hr-HR" dirty="0"/>
            <a:t>Sudska </a:t>
          </a:r>
        </a:p>
      </dgm:t>
    </dgm:pt>
    <dgm:pt modelId="{30ABD33A-D3CA-4946-9E64-584D7187C65F}" type="parTrans" cxnId="{332E8AFD-D432-4DD2-852D-C32605153546}">
      <dgm:prSet/>
      <dgm:spPr/>
      <dgm:t>
        <a:bodyPr/>
        <a:lstStyle/>
        <a:p>
          <a:endParaRPr lang="hr-HR"/>
        </a:p>
      </dgm:t>
    </dgm:pt>
    <dgm:pt modelId="{C57606EB-5DFA-45FC-8516-783801780C8E}" type="sibTrans" cxnId="{332E8AFD-D432-4DD2-852D-C32605153546}">
      <dgm:prSet/>
      <dgm:spPr/>
      <dgm:t>
        <a:bodyPr/>
        <a:lstStyle/>
        <a:p>
          <a:endParaRPr lang="hr-HR"/>
        </a:p>
      </dgm:t>
    </dgm:pt>
    <dgm:pt modelId="{F2C117AE-2115-4EFC-B2B7-183DCF6BA64A}">
      <dgm:prSet phldrT="[Tekst]"/>
      <dgm:spPr/>
      <dgm:t>
        <a:bodyPr/>
        <a:lstStyle/>
        <a:p>
          <a:r>
            <a:rPr lang="hr-HR" dirty="0"/>
            <a:t>Zakonodavna</a:t>
          </a:r>
        </a:p>
        <a:p>
          <a:endParaRPr lang="hr-HR" dirty="0"/>
        </a:p>
      </dgm:t>
    </dgm:pt>
    <dgm:pt modelId="{5CE7BC4A-F6DD-45FD-B287-0AB5C7AA301A}" type="parTrans" cxnId="{94DDBCD6-98B6-4078-BFF7-01ED75B91C8F}">
      <dgm:prSet/>
      <dgm:spPr/>
      <dgm:t>
        <a:bodyPr/>
        <a:lstStyle/>
        <a:p>
          <a:endParaRPr lang="hr-HR"/>
        </a:p>
      </dgm:t>
    </dgm:pt>
    <dgm:pt modelId="{AB8A85C3-A25A-4147-9A79-E05590C0FA20}" type="sibTrans" cxnId="{94DDBCD6-98B6-4078-BFF7-01ED75B91C8F}">
      <dgm:prSet/>
      <dgm:spPr/>
      <dgm:t>
        <a:bodyPr/>
        <a:lstStyle/>
        <a:p>
          <a:endParaRPr lang="hr-HR"/>
        </a:p>
      </dgm:t>
    </dgm:pt>
    <dgm:pt modelId="{8776A401-863F-4D34-90DE-CEC0D0455B84}">
      <dgm:prSet phldrT="[Tekst]"/>
      <dgm:spPr/>
      <dgm:t>
        <a:bodyPr/>
        <a:lstStyle/>
        <a:p>
          <a:r>
            <a:rPr lang="hr-HR" dirty="0"/>
            <a:t>Izvršna</a:t>
          </a:r>
        </a:p>
      </dgm:t>
    </dgm:pt>
    <dgm:pt modelId="{EA744894-0999-4345-B78C-4C7AA7D1A458}" type="parTrans" cxnId="{1310E39C-3F75-4FAD-AE8B-239375AD4534}">
      <dgm:prSet/>
      <dgm:spPr/>
      <dgm:t>
        <a:bodyPr/>
        <a:lstStyle/>
        <a:p>
          <a:endParaRPr lang="hr-HR"/>
        </a:p>
      </dgm:t>
    </dgm:pt>
    <dgm:pt modelId="{1332C10A-8613-42FE-8386-ED61D343794F}" type="sibTrans" cxnId="{1310E39C-3F75-4FAD-AE8B-239375AD4534}">
      <dgm:prSet/>
      <dgm:spPr/>
      <dgm:t>
        <a:bodyPr/>
        <a:lstStyle/>
        <a:p>
          <a:endParaRPr lang="hr-HR"/>
        </a:p>
      </dgm:t>
    </dgm:pt>
    <dgm:pt modelId="{4EDD44E9-E2D2-4708-A695-4EE4A249DCAA}" type="pres">
      <dgm:prSet presAssocID="{A661DB4F-9DA2-4403-877D-A17E12D67215}" presName="compositeShape" presStyleCnt="0">
        <dgm:presLayoutVars>
          <dgm:chMax val="7"/>
          <dgm:dir/>
          <dgm:resizeHandles val="exact"/>
        </dgm:presLayoutVars>
      </dgm:prSet>
      <dgm:spPr/>
    </dgm:pt>
    <dgm:pt modelId="{7DEDA4DE-3814-4450-8A27-965C13A01648}" type="pres">
      <dgm:prSet presAssocID="{A661DB4F-9DA2-4403-877D-A17E12D67215}" presName="wedge1" presStyleLbl="node1" presStyleIdx="0" presStyleCnt="3"/>
      <dgm:spPr/>
      <dgm:t>
        <a:bodyPr/>
        <a:lstStyle/>
        <a:p>
          <a:endParaRPr lang="hr-HR"/>
        </a:p>
      </dgm:t>
    </dgm:pt>
    <dgm:pt modelId="{A2967EE8-32CE-40C5-A6D9-1673A9A3327D}" type="pres">
      <dgm:prSet presAssocID="{A661DB4F-9DA2-4403-877D-A17E12D67215}" presName="dummy1a" presStyleCnt="0"/>
      <dgm:spPr/>
    </dgm:pt>
    <dgm:pt modelId="{63702EF4-38D6-4393-AA2C-81F67E524CAE}" type="pres">
      <dgm:prSet presAssocID="{A661DB4F-9DA2-4403-877D-A17E12D67215}" presName="dummy1b" presStyleCnt="0"/>
      <dgm:spPr/>
    </dgm:pt>
    <dgm:pt modelId="{2406D5CB-86AD-44B5-B547-A522826C28DF}" type="pres">
      <dgm:prSet presAssocID="{A661DB4F-9DA2-4403-877D-A17E12D6721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34A6653-F886-499B-A41E-185F537BFCCA}" type="pres">
      <dgm:prSet presAssocID="{A661DB4F-9DA2-4403-877D-A17E12D67215}" presName="wedge2" presStyleLbl="node1" presStyleIdx="1" presStyleCnt="3"/>
      <dgm:spPr/>
      <dgm:t>
        <a:bodyPr/>
        <a:lstStyle/>
        <a:p>
          <a:endParaRPr lang="hr-HR"/>
        </a:p>
      </dgm:t>
    </dgm:pt>
    <dgm:pt modelId="{DDD4948E-403E-4DDC-A3C2-1E103C76299C}" type="pres">
      <dgm:prSet presAssocID="{A661DB4F-9DA2-4403-877D-A17E12D67215}" presName="dummy2a" presStyleCnt="0"/>
      <dgm:spPr/>
    </dgm:pt>
    <dgm:pt modelId="{2356E0A4-3978-4125-BFCE-171BC755073A}" type="pres">
      <dgm:prSet presAssocID="{A661DB4F-9DA2-4403-877D-A17E12D67215}" presName="dummy2b" presStyleCnt="0"/>
      <dgm:spPr/>
    </dgm:pt>
    <dgm:pt modelId="{7E98BF2F-35E2-46A1-8973-4CFD09C2C301}" type="pres">
      <dgm:prSet presAssocID="{A661DB4F-9DA2-4403-877D-A17E12D6721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A1DBC2-570C-490D-A756-B395741915C6}" type="pres">
      <dgm:prSet presAssocID="{A661DB4F-9DA2-4403-877D-A17E12D67215}" presName="wedge3" presStyleLbl="node1" presStyleIdx="2" presStyleCnt="3"/>
      <dgm:spPr/>
      <dgm:t>
        <a:bodyPr/>
        <a:lstStyle/>
        <a:p>
          <a:endParaRPr lang="hr-HR"/>
        </a:p>
      </dgm:t>
    </dgm:pt>
    <dgm:pt modelId="{E9F7A68D-9FAF-4FE1-8219-E2A7CA646F87}" type="pres">
      <dgm:prSet presAssocID="{A661DB4F-9DA2-4403-877D-A17E12D67215}" presName="dummy3a" presStyleCnt="0"/>
      <dgm:spPr/>
    </dgm:pt>
    <dgm:pt modelId="{94C2681C-F766-4926-AE7E-98BAC20E1FEF}" type="pres">
      <dgm:prSet presAssocID="{A661DB4F-9DA2-4403-877D-A17E12D67215}" presName="dummy3b" presStyleCnt="0"/>
      <dgm:spPr/>
    </dgm:pt>
    <dgm:pt modelId="{EA736D6B-F413-4DB5-AEC7-67BC383A1125}" type="pres">
      <dgm:prSet presAssocID="{A661DB4F-9DA2-4403-877D-A17E12D6721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04D9395-A6EC-42D7-AF4E-E5CE7F44A3B7}" type="pres">
      <dgm:prSet presAssocID="{C57606EB-5DFA-45FC-8516-783801780C8E}" presName="arrowWedge1" presStyleLbl="fgSibTrans2D1" presStyleIdx="0" presStyleCnt="3"/>
      <dgm:spPr/>
    </dgm:pt>
    <dgm:pt modelId="{48865780-35BC-4020-BFAA-946238B8A171}" type="pres">
      <dgm:prSet presAssocID="{AB8A85C3-A25A-4147-9A79-E05590C0FA20}" presName="arrowWedge2" presStyleLbl="fgSibTrans2D1" presStyleIdx="1" presStyleCnt="3"/>
      <dgm:spPr/>
    </dgm:pt>
    <dgm:pt modelId="{D9020067-A579-4AC7-82F8-665BAC5FC6DE}" type="pres">
      <dgm:prSet presAssocID="{1332C10A-8613-42FE-8386-ED61D343794F}" presName="arrowWedge3" presStyleLbl="fgSibTrans2D1" presStyleIdx="2" presStyleCnt="3"/>
      <dgm:spPr/>
    </dgm:pt>
  </dgm:ptLst>
  <dgm:cxnLst>
    <dgm:cxn modelId="{94DDBCD6-98B6-4078-BFF7-01ED75B91C8F}" srcId="{A661DB4F-9DA2-4403-877D-A17E12D67215}" destId="{F2C117AE-2115-4EFC-B2B7-183DCF6BA64A}" srcOrd="1" destOrd="0" parTransId="{5CE7BC4A-F6DD-45FD-B287-0AB5C7AA301A}" sibTransId="{AB8A85C3-A25A-4147-9A79-E05590C0FA20}"/>
    <dgm:cxn modelId="{6C40B109-3FC2-4C96-96A0-77238A3FBFE5}" type="presOf" srcId="{8776A401-863F-4D34-90DE-CEC0D0455B84}" destId="{F1A1DBC2-570C-490D-A756-B395741915C6}" srcOrd="0" destOrd="0" presId="urn:microsoft.com/office/officeart/2005/8/layout/cycle8"/>
    <dgm:cxn modelId="{39A68AF4-58B7-4D3E-B7EE-7C91CA8CA8BD}" type="presOf" srcId="{5AC3A229-240C-4312-9B3E-178A7390E74D}" destId="{2406D5CB-86AD-44B5-B547-A522826C28DF}" srcOrd="1" destOrd="0" presId="urn:microsoft.com/office/officeart/2005/8/layout/cycle8"/>
    <dgm:cxn modelId="{93C9765A-6CF0-484A-9D33-8FF03DB523E3}" type="presOf" srcId="{F2C117AE-2115-4EFC-B2B7-183DCF6BA64A}" destId="{F34A6653-F886-499B-A41E-185F537BFCCA}" srcOrd="0" destOrd="0" presId="urn:microsoft.com/office/officeart/2005/8/layout/cycle8"/>
    <dgm:cxn modelId="{61A6C405-CEDA-475D-A840-A0350FC6B75C}" type="presOf" srcId="{8776A401-863F-4D34-90DE-CEC0D0455B84}" destId="{EA736D6B-F413-4DB5-AEC7-67BC383A1125}" srcOrd="1" destOrd="0" presId="urn:microsoft.com/office/officeart/2005/8/layout/cycle8"/>
    <dgm:cxn modelId="{88EEF0C5-DB87-4B89-B3CC-6A3B6065214C}" type="presOf" srcId="{F2C117AE-2115-4EFC-B2B7-183DCF6BA64A}" destId="{7E98BF2F-35E2-46A1-8973-4CFD09C2C301}" srcOrd="1" destOrd="0" presId="urn:microsoft.com/office/officeart/2005/8/layout/cycle8"/>
    <dgm:cxn modelId="{C748AAE2-B91C-4A1C-A8B0-858C159A2961}" type="presOf" srcId="{A661DB4F-9DA2-4403-877D-A17E12D67215}" destId="{4EDD44E9-E2D2-4708-A695-4EE4A249DCAA}" srcOrd="0" destOrd="0" presId="urn:microsoft.com/office/officeart/2005/8/layout/cycle8"/>
    <dgm:cxn modelId="{AECDDF91-A940-4E8A-A489-DC47716B522B}" type="presOf" srcId="{5AC3A229-240C-4312-9B3E-178A7390E74D}" destId="{7DEDA4DE-3814-4450-8A27-965C13A01648}" srcOrd="0" destOrd="0" presId="urn:microsoft.com/office/officeart/2005/8/layout/cycle8"/>
    <dgm:cxn modelId="{332E8AFD-D432-4DD2-852D-C32605153546}" srcId="{A661DB4F-9DA2-4403-877D-A17E12D67215}" destId="{5AC3A229-240C-4312-9B3E-178A7390E74D}" srcOrd="0" destOrd="0" parTransId="{30ABD33A-D3CA-4946-9E64-584D7187C65F}" sibTransId="{C57606EB-5DFA-45FC-8516-783801780C8E}"/>
    <dgm:cxn modelId="{1310E39C-3F75-4FAD-AE8B-239375AD4534}" srcId="{A661DB4F-9DA2-4403-877D-A17E12D67215}" destId="{8776A401-863F-4D34-90DE-CEC0D0455B84}" srcOrd="2" destOrd="0" parTransId="{EA744894-0999-4345-B78C-4C7AA7D1A458}" sibTransId="{1332C10A-8613-42FE-8386-ED61D343794F}"/>
    <dgm:cxn modelId="{7C296C52-9E13-4E30-809F-2A9A5A0335A5}" type="presParOf" srcId="{4EDD44E9-E2D2-4708-A695-4EE4A249DCAA}" destId="{7DEDA4DE-3814-4450-8A27-965C13A01648}" srcOrd="0" destOrd="0" presId="urn:microsoft.com/office/officeart/2005/8/layout/cycle8"/>
    <dgm:cxn modelId="{21FB83CA-1A28-4B7A-B944-72EEC10740AF}" type="presParOf" srcId="{4EDD44E9-E2D2-4708-A695-4EE4A249DCAA}" destId="{A2967EE8-32CE-40C5-A6D9-1673A9A3327D}" srcOrd="1" destOrd="0" presId="urn:microsoft.com/office/officeart/2005/8/layout/cycle8"/>
    <dgm:cxn modelId="{598A0958-D637-4323-B6D8-55781971FDE6}" type="presParOf" srcId="{4EDD44E9-E2D2-4708-A695-4EE4A249DCAA}" destId="{63702EF4-38D6-4393-AA2C-81F67E524CAE}" srcOrd="2" destOrd="0" presId="urn:microsoft.com/office/officeart/2005/8/layout/cycle8"/>
    <dgm:cxn modelId="{FE6B8C54-D283-4C39-B5D1-D27E457FDEDE}" type="presParOf" srcId="{4EDD44E9-E2D2-4708-A695-4EE4A249DCAA}" destId="{2406D5CB-86AD-44B5-B547-A522826C28DF}" srcOrd="3" destOrd="0" presId="urn:microsoft.com/office/officeart/2005/8/layout/cycle8"/>
    <dgm:cxn modelId="{20F27533-3118-4FD4-8DE0-CD9C477E541F}" type="presParOf" srcId="{4EDD44E9-E2D2-4708-A695-4EE4A249DCAA}" destId="{F34A6653-F886-499B-A41E-185F537BFCCA}" srcOrd="4" destOrd="0" presId="urn:microsoft.com/office/officeart/2005/8/layout/cycle8"/>
    <dgm:cxn modelId="{0612D457-9855-440E-B28C-7BCFECF3CF57}" type="presParOf" srcId="{4EDD44E9-E2D2-4708-A695-4EE4A249DCAA}" destId="{DDD4948E-403E-4DDC-A3C2-1E103C76299C}" srcOrd="5" destOrd="0" presId="urn:microsoft.com/office/officeart/2005/8/layout/cycle8"/>
    <dgm:cxn modelId="{681CFFE9-72B9-4CE5-9381-486637D8D759}" type="presParOf" srcId="{4EDD44E9-E2D2-4708-A695-4EE4A249DCAA}" destId="{2356E0A4-3978-4125-BFCE-171BC755073A}" srcOrd="6" destOrd="0" presId="urn:microsoft.com/office/officeart/2005/8/layout/cycle8"/>
    <dgm:cxn modelId="{B3E0E8D1-B89E-4F39-B0AF-44433CB29B0A}" type="presParOf" srcId="{4EDD44E9-E2D2-4708-A695-4EE4A249DCAA}" destId="{7E98BF2F-35E2-46A1-8973-4CFD09C2C301}" srcOrd="7" destOrd="0" presId="urn:microsoft.com/office/officeart/2005/8/layout/cycle8"/>
    <dgm:cxn modelId="{F43F76AB-1E05-43A9-9A56-D78C50CEAE69}" type="presParOf" srcId="{4EDD44E9-E2D2-4708-A695-4EE4A249DCAA}" destId="{F1A1DBC2-570C-490D-A756-B395741915C6}" srcOrd="8" destOrd="0" presId="urn:microsoft.com/office/officeart/2005/8/layout/cycle8"/>
    <dgm:cxn modelId="{9079716B-0A4D-4D3E-B458-42555A337175}" type="presParOf" srcId="{4EDD44E9-E2D2-4708-A695-4EE4A249DCAA}" destId="{E9F7A68D-9FAF-4FE1-8219-E2A7CA646F87}" srcOrd="9" destOrd="0" presId="urn:microsoft.com/office/officeart/2005/8/layout/cycle8"/>
    <dgm:cxn modelId="{00B69757-FA3B-48FE-822D-141E90380797}" type="presParOf" srcId="{4EDD44E9-E2D2-4708-A695-4EE4A249DCAA}" destId="{94C2681C-F766-4926-AE7E-98BAC20E1FEF}" srcOrd="10" destOrd="0" presId="urn:microsoft.com/office/officeart/2005/8/layout/cycle8"/>
    <dgm:cxn modelId="{082741A8-C5C9-46AF-90F4-E8CAFA1ADD37}" type="presParOf" srcId="{4EDD44E9-E2D2-4708-A695-4EE4A249DCAA}" destId="{EA736D6B-F413-4DB5-AEC7-67BC383A1125}" srcOrd="11" destOrd="0" presId="urn:microsoft.com/office/officeart/2005/8/layout/cycle8"/>
    <dgm:cxn modelId="{16C904E5-D942-4B2A-B75E-741E45B76769}" type="presParOf" srcId="{4EDD44E9-E2D2-4708-A695-4EE4A249DCAA}" destId="{104D9395-A6EC-42D7-AF4E-E5CE7F44A3B7}" srcOrd="12" destOrd="0" presId="urn:microsoft.com/office/officeart/2005/8/layout/cycle8"/>
    <dgm:cxn modelId="{48A7994E-DB0C-4A10-81EB-7C0BB45065D4}" type="presParOf" srcId="{4EDD44E9-E2D2-4708-A695-4EE4A249DCAA}" destId="{48865780-35BC-4020-BFAA-946238B8A171}" srcOrd="13" destOrd="0" presId="urn:microsoft.com/office/officeart/2005/8/layout/cycle8"/>
    <dgm:cxn modelId="{6DADF8DF-65D6-4881-9C52-63ECB233D5FC}" type="presParOf" srcId="{4EDD44E9-E2D2-4708-A695-4EE4A249DCAA}" destId="{D9020067-A579-4AC7-82F8-665BAC5FC6D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40E805-31F7-4A7A-8A60-72B71BB611A7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BC10863-171E-4F7B-BAD1-9EB13526D097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Sjedinjene Američke Države – </a:t>
          </a:r>
          <a:r>
            <a:rPr lang="hr-H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kolijevka demokracije</a:t>
          </a:r>
          <a:endParaRPr lang="en-US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C813C0-D9B2-41BA-868C-E31D970F5316}" type="parTrans" cxnId="{85777E8D-8725-4F2D-B11B-3CFFAE65B416}">
      <dgm:prSet/>
      <dgm:spPr/>
      <dgm:t>
        <a:bodyPr/>
        <a:lstStyle/>
        <a:p>
          <a:endParaRPr lang="en-US"/>
        </a:p>
      </dgm:t>
    </dgm:pt>
    <dgm:pt modelId="{F32FF3A6-9D6F-47A7-B8E0-FC3317CDF697}" type="sibTrans" cxnId="{85777E8D-8725-4F2D-B11B-3CFFAE65B416}">
      <dgm:prSet/>
      <dgm:spPr/>
      <dgm:t>
        <a:bodyPr/>
        <a:lstStyle/>
        <a:p>
          <a:endParaRPr lang="en-US"/>
        </a:p>
      </dgm:t>
    </dgm:pt>
    <dgm:pt modelId="{F7B52B0F-1DDD-4A23-B090-7F45838A1021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Prema Ustavu SAD-a, podjela na staleže nije bila dopuštena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1D18C8-BE3F-4826-87FD-9C1611DF7929}" type="parTrans" cxnId="{D315B4C2-4406-4581-83E6-FF4AFFB605FE}">
      <dgm:prSet/>
      <dgm:spPr/>
      <dgm:t>
        <a:bodyPr/>
        <a:lstStyle/>
        <a:p>
          <a:endParaRPr lang="en-US"/>
        </a:p>
      </dgm:t>
    </dgm:pt>
    <dgm:pt modelId="{4211C8B5-1F01-4312-B71A-744CFC5ABDE0}" type="sibTrans" cxnId="{D315B4C2-4406-4581-83E6-FF4AFFB605FE}">
      <dgm:prSet/>
      <dgm:spPr/>
      <dgm:t>
        <a:bodyPr/>
        <a:lstStyle/>
        <a:p>
          <a:endParaRPr lang="en-US"/>
        </a:p>
      </dgm:t>
    </dgm:pt>
    <dgm:pt modelId="{32E7E5A8-0314-4F92-8ADD-1DE77B2A729C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Predsjednika i članove Kongresa birali su samo punoljetni muškarci europskog podrijetla – ne poštuju se ideje o jednakosti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0FE183-2CE4-4BF3-8742-AB7DDA78C05D}" type="parTrans" cxnId="{B2EAFA35-2865-45CC-9EFF-8516B7E97294}">
      <dgm:prSet/>
      <dgm:spPr/>
      <dgm:t>
        <a:bodyPr/>
        <a:lstStyle/>
        <a:p>
          <a:endParaRPr lang="en-US"/>
        </a:p>
      </dgm:t>
    </dgm:pt>
    <dgm:pt modelId="{A172B573-8E2D-4911-92B1-727B25C5F2DB}" type="sibTrans" cxnId="{B2EAFA35-2865-45CC-9EFF-8516B7E97294}">
      <dgm:prSet/>
      <dgm:spPr/>
      <dgm:t>
        <a:bodyPr/>
        <a:lstStyle/>
        <a:p>
          <a:endParaRPr lang="en-US"/>
        </a:p>
      </dgm:t>
    </dgm:pt>
    <dgm:pt modelId="{AAF81BE9-F695-46DE-BB22-EFF381B255F4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Politička prava </a:t>
          </a:r>
          <a:r>
            <a:rPr lang="hr-H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nisu</a:t>
          </a:r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 imali: </a:t>
          </a:r>
          <a:r>
            <a:rPr lang="hr-H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žene, robovi i Indijanci</a:t>
          </a:r>
          <a:endParaRPr lang="hr-HR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hr-HR" sz="2000" dirty="0"/>
            <a:t>	</a:t>
          </a:r>
          <a:endParaRPr lang="en-US" sz="2000" dirty="0"/>
        </a:p>
      </dgm:t>
    </dgm:pt>
    <dgm:pt modelId="{9024F84A-C6A3-44D7-B3AB-D1D39780E559}" type="parTrans" cxnId="{E97855CD-A705-4E38-897D-8142C114174D}">
      <dgm:prSet/>
      <dgm:spPr/>
      <dgm:t>
        <a:bodyPr/>
        <a:lstStyle/>
        <a:p>
          <a:endParaRPr lang="en-US"/>
        </a:p>
      </dgm:t>
    </dgm:pt>
    <dgm:pt modelId="{874B6773-C1A0-4F95-A4A6-ED294C520A90}" type="sibTrans" cxnId="{E97855CD-A705-4E38-897D-8142C114174D}">
      <dgm:prSet/>
      <dgm:spPr/>
      <dgm:t>
        <a:bodyPr/>
        <a:lstStyle/>
        <a:p>
          <a:endParaRPr lang="en-US"/>
        </a:p>
      </dgm:t>
    </dgm:pt>
    <dgm:pt modelId="{B59F6D24-8708-4B50-A64E-F40E55A4533B}">
      <dgm:prSet/>
      <dgm:spPr/>
      <dgm:t>
        <a:bodyPr/>
        <a:lstStyle/>
        <a:p>
          <a:endParaRPr lang="en-US" dirty="0"/>
        </a:p>
      </dgm:t>
    </dgm:pt>
    <dgm:pt modelId="{42C96690-E624-4C39-93A6-5E46D6BA793F}" type="parTrans" cxnId="{212D55D7-5EF1-4020-BAE1-C5DB1A1D7100}">
      <dgm:prSet/>
      <dgm:spPr/>
      <dgm:t>
        <a:bodyPr/>
        <a:lstStyle/>
        <a:p>
          <a:endParaRPr lang="en-US"/>
        </a:p>
      </dgm:t>
    </dgm:pt>
    <dgm:pt modelId="{D965B6C4-7487-4A55-9AF5-A938A85F08D4}" type="sibTrans" cxnId="{212D55D7-5EF1-4020-BAE1-C5DB1A1D7100}">
      <dgm:prSet/>
      <dgm:spPr/>
      <dgm:t>
        <a:bodyPr/>
        <a:lstStyle/>
        <a:p>
          <a:endParaRPr lang="en-US"/>
        </a:p>
      </dgm:t>
    </dgm:pt>
    <dgm:pt modelId="{37128396-4195-467D-8B74-93871EBB9038}">
      <dgm:prSet/>
      <dgm:spPr/>
      <dgm:t>
        <a:bodyPr/>
        <a:lstStyle/>
        <a:p>
          <a:r>
            <a:rPr lang="hr-HR" dirty="0"/>
            <a:t>i</a:t>
          </a:r>
          <a:endParaRPr lang="en-US" dirty="0"/>
        </a:p>
      </dgm:t>
    </dgm:pt>
    <dgm:pt modelId="{8716E4FD-1CCE-452A-9B58-2CB67E54D227}" type="parTrans" cxnId="{A4FE39E8-51D6-4EB0-A82D-1E21B9C66E84}">
      <dgm:prSet/>
      <dgm:spPr/>
      <dgm:t>
        <a:bodyPr/>
        <a:lstStyle/>
        <a:p>
          <a:endParaRPr lang="en-US"/>
        </a:p>
      </dgm:t>
    </dgm:pt>
    <dgm:pt modelId="{D87BB317-98BC-4806-B45A-F5A572E7234B}" type="sibTrans" cxnId="{A4FE39E8-51D6-4EB0-A82D-1E21B9C66E84}">
      <dgm:prSet/>
      <dgm:spPr/>
      <dgm:t>
        <a:bodyPr/>
        <a:lstStyle/>
        <a:p>
          <a:endParaRPr lang="en-US"/>
        </a:p>
      </dgm:t>
    </dgm:pt>
    <dgm:pt modelId="{7FAAB671-FBA2-48CE-8D99-151CBE77D88A}" type="pres">
      <dgm:prSet presAssocID="{0E40E805-31F7-4A7A-8A60-72B71BB611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A39D476-D4C5-441F-9C1D-C1DFE4ACA253}" type="pres">
      <dgm:prSet presAssocID="{8BC10863-171E-4F7B-BAD1-9EB13526D09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03A8C39-E819-4602-8FF8-9931C1FB3CBB}" type="pres">
      <dgm:prSet presAssocID="{F32FF3A6-9D6F-47A7-B8E0-FC3317CDF697}" presName="spacer" presStyleCnt="0"/>
      <dgm:spPr/>
    </dgm:pt>
    <dgm:pt modelId="{06B20B5E-6704-41F0-8766-01A4887A594E}" type="pres">
      <dgm:prSet presAssocID="{F7B52B0F-1DDD-4A23-B090-7F45838A102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4C1D5A7-D5B7-4134-9040-2DCD6CA252DE}" type="pres">
      <dgm:prSet presAssocID="{4211C8B5-1F01-4312-B71A-744CFC5ABDE0}" presName="spacer" presStyleCnt="0"/>
      <dgm:spPr/>
    </dgm:pt>
    <dgm:pt modelId="{DA921BFF-FEE0-4A0E-BA78-81936B2830F0}" type="pres">
      <dgm:prSet presAssocID="{32E7E5A8-0314-4F92-8ADD-1DE77B2A729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D70DF7B-4B0D-4E45-A7A8-DE3306696509}" type="pres">
      <dgm:prSet presAssocID="{A172B573-8E2D-4911-92B1-727B25C5F2DB}" presName="spacer" presStyleCnt="0"/>
      <dgm:spPr/>
    </dgm:pt>
    <dgm:pt modelId="{D5FDEF83-5784-48DF-98FD-10EEDBA6D3B9}" type="pres">
      <dgm:prSet presAssocID="{AAF81BE9-F695-46DE-BB22-EFF381B255F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B637E6-E3EE-449E-8FFB-80776C984137}" type="pres">
      <dgm:prSet presAssocID="{AAF81BE9-F695-46DE-BB22-EFF381B255F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5777E8D-8725-4F2D-B11B-3CFFAE65B416}" srcId="{0E40E805-31F7-4A7A-8A60-72B71BB611A7}" destId="{8BC10863-171E-4F7B-BAD1-9EB13526D097}" srcOrd="0" destOrd="0" parTransId="{96C813C0-D9B2-41BA-868C-E31D970F5316}" sibTransId="{F32FF3A6-9D6F-47A7-B8E0-FC3317CDF697}"/>
    <dgm:cxn modelId="{E3B5D8E1-C9B5-4B9A-835D-090A71EC354C}" type="presOf" srcId="{0E40E805-31F7-4A7A-8A60-72B71BB611A7}" destId="{7FAAB671-FBA2-48CE-8D99-151CBE77D88A}" srcOrd="0" destOrd="0" presId="urn:microsoft.com/office/officeart/2005/8/layout/vList2"/>
    <dgm:cxn modelId="{7D09EB23-39CE-455A-B84E-2D84EE7E0240}" type="presOf" srcId="{F7B52B0F-1DDD-4A23-B090-7F45838A1021}" destId="{06B20B5E-6704-41F0-8766-01A4887A594E}" srcOrd="0" destOrd="0" presId="urn:microsoft.com/office/officeart/2005/8/layout/vList2"/>
    <dgm:cxn modelId="{A4FE39E8-51D6-4EB0-A82D-1E21B9C66E84}" srcId="{AAF81BE9-F695-46DE-BB22-EFF381B255F4}" destId="{37128396-4195-467D-8B74-93871EBB9038}" srcOrd="1" destOrd="0" parTransId="{8716E4FD-1CCE-452A-9B58-2CB67E54D227}" sibTransId="{D87BB317-98BC-4806-B45A-F5A572E7234B}"/>
    <dgm:cxn modelId="{B2EAFA35-2865-45CC-9EFF-8516B7E97294}" srcId="{0E40E805-31F7-4A7A-8A60-72B71BB611A7}" destId="{32E7E5A8-0314-4F92-8ADD-1DE77B2A729C}" srcOrd="2" destOrd="0" parTransId="{380FE183-2CE4-4BF3-8742-AB7DDA78C05D}" sibTransId="{A172B573-8E2D-4911-92B1-727B25C5F2DB}"/>
    <dgm:cxn modelId="{E97855CD-A705-4E38-897D-8142C114174D}" srcId="{0E40E805-31F7-4A7A-8A60-72B71BB611A7}" destId="{AAF81BE9-F695-46DE-BB22-EFF381B255F4}" srcOrd="3" destOrd="0" parTransId="{9024F84A-C6A3-44D7-B3AB-D1D39780E559}" sibTransId="{874B6773-C1A0-4F95-A4A6-ED294C520A90}"/>
    <dgm:cxn modelId="{7A2F0D4A-5EF9-4A9C-9928-46B95E2940C1}" type="presOf" srcId="{AAF81BE9-F695-46DE-BB22-EFF381B255F4}" destId="{D5FDEF83-5784-48DF-98FD-10EEDBA6D3B9}" srcOrd="0" destOrd="0" presId="urn:microsoft.com/office/officeart/2005/8/layout/vList2"/>
    <dgm:cxn modelId="{415F219E-A25D-49E1-A383-3F55CB91B9CB}" type="presOf" srcId="{B59F6D24-8708-4B50-A64E-F40E55A4533B}" destId="{DAB637E6-E3EE-449E-8FFB-80776C984137}" srcOrd="0" destOrd="0" presId="urn:microsoft.com/office/officeart/2005/8/layout/vList2"/>
    <dgm:cxn modelId="{E8A8A810-B539-489E-954A-BE528F11D009}" type="presOf" srcId="{32E7E5A8-0314-4F92-8ADD-1DE77B2A729C}" destId="{DA921BFF-FEE0-4A0E-BA78-81936B2830F0}" srcOrd="0" destOrd="0" presId="urn:microsoft.com/office/officeart/2005/8/layout/vList2"/>
    <dgm:cxn modelId="{DEC95D64-92A4-4452-B4CB-B29CB8E06717}" type="presOf" srcId="{37128396-4195-467D-8B74-93871EBB9038}" destId="{DAB637E6-E3EE-449E-8FFB-80776C984137}" srcOrd="0" destOrd="1" presId="urn:microsoft.com/office/officeart/2005/8/layout/vList2"/>
    <dgm:cxn modelId="{212D55D7-5EF1-4020-BAE1-C5DB1A1D7100}" srcId="{AAF81BE9-F695-46DE-BB22-EFF381B255F4}" destId="{B59F6D24-8708-4B50-A64E-F40E55A4533B}" srcOrd="0" destOrd="0" parTransId="{42C96690-E624-4C39-93A6-5E46D6BA793F}" sibTransId="{D965B6C4-7487-4A55-9AF5-A938A85F08D4}"/>
    <dgm:cxn modelId="{D315B4C2-4406-4581-83E6-FF4AFFB605FE}" srcId="{0E40E805-31F7-4A7A-8A60-72B71BB611A7}" destId="{F7B52B0F-1DDD-4A23-B090-7F45838A1021}" srcOrd="1" destOrd="0" parTransId="{CD1D18C8-BE3F-4826-87FD-9C1611DF7929}" sibTransId="{4211C8B5-1F01-4312-B71A-744CFC5ABDE0}"/>
    <dgm:cxn modelId="{9715077F-9084-4FD0-BA29-323CA8F5D12D}" type="presOf" srcId="{8BC10863-171E-4F7B-BAD1-9EB13526D097}" destId="{8A39D476-D4C5-441F-9C1D-C1DFE4ACA253}" srcOrd="0" destOrd="0" presId="urn:microsoft.com/office/officeart/2005/8/layout/vList2"/>
    <dgm:cxn modelId="{2F659C74-69A1-402E-A8AA-442B1CD192D9}" type="presParOf" srcId="{7FAAB671-FBA2-48CE-8D99-151CBE77D88A}" destId="{8A39D476-D4C5-441F-9C1D-C1DFE4ACA253}" srcOrd="0" destOrd="0" presId="urn:microsoft.com/office/officeart/2005/8/layout/vList2"/>
    <dgm:cxn modelId="{AC47C4FD-D5F1-47C5-9636-C98B1B407E38}" type="presParOf" srcId="{7FAAB671-FBA2-48CE-8D99-151CBE77D88A}" destId="{D03A8C39-E819-4602-8FF8-9931C1FB3CBB}" srcOrd="1" destOrd="0" presId="urn:microsoft.com/office/officeart/2005/8/layout/vList2"/>
    <dgm:cxn modelId="{10865153-13BA-4A57-831F-20B4E50D4D2B}" type="presParOf" srcId="{7FAAB671-FBA2-48CE-8D99-151CBE77D88A}" destId="{06B20B5E-6704-41F0-8766-01A4887A594E}" srcOrd="2" destOrd="0" presId="urn:microsoft.com/office/officeart/2005/8/layout/vList2"/>
    <dgm:cxn modelId="{CC9E5DDF-7D85-4503-96FF-55AF0B8A3CFD}" type="presParOf" srcId="{7FAAB671-FBA2-48CE-8D99-151CBE77D88A}" destId="{04C1D5A7-D5B7-4134-9040-2DCD6CA252DE}" srcOrd="3" destOrd="0" presId="urn:microsoft.com/office/officeart/2005/8/layout/vList2"/>
    <dgm:cxn modelId="{B17DFAC1-82FB-479F-A21A-7C27191E6050}" type="presParOf" srcId="{7FAAB671-FBA2-48CE-8D99-151CBE77D88A}" destId="{DA921BFF-FEE0-4A0E-BA78-81936B2830F0}" srcOrd="4" destOrd="0" presId="urn:microsoft.com/office/officeart/2005/8/layout/vList2"/>
    <dgm:cxn modelId="{8413A136-F68D-43C2-9D93-1B886CF8C110}" type="presParOf" srcId="{7FAAB671-FBA2-48CE-8D99-151CBE77D88A}" destId="{5D70DF7B-4B0D-4E45-A7A8-DE3306696509}" srcOrd="5" destOrd="0" presId="urn:microsoft.com/office/officeart/2005/8/layout/vList2"/>
    <dgm:cxn modelId="{86BC0007-8714-4252-B1D5-6D6C170B16F3}" type="presParOf" srcId="{7FAAB671-FBA2-48CE-8D99-151CBE77D88A}" destId="{D5FDEF83-5784-48DF-98FD-10EEDBA6D3B9}" srcOrd="6" destOrd="0" presId="urn:microsoft.com/office/officeart/2005/8/layout/vList2"/>
    <dgm:cxn modelId="{B4CDC5E0-3E48-4588-A285-D239AB419BF4}" type="presParOf" srcId="{7FAAB671-FBA2-48CE-8D99-151CBE77D88A}" destId="{DAB637E6-E3EE-449E-8FFB-80776C98413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778416-FB83-4B5A-973F-91135080993E}">
      <dsp:nvSpPr>
        <dsp:cNvPr id="0" name=""/>
        <dsp:cNvSpPr/>
      </dsp:nvSpPr>
      <dsp:spPr>
        <a:xfrm>
          <a:off x="0" y="0"/>
          <a:ext cx="10873208" cy="127413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>
              <a:latin typeface="Arial" panose="020B0604020202020204" pitchFamily="34" charset="0"/>
              <a:cs typeface="Arial" panose="020B0604020202020204" pitchFamily="34" charset="0"/>
            </a:rPr>
            <a:t>Uređenje nove države određeno je </a:t>
          </a:r>
          <a:r>
            <a:rPr lang="hr-HR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U</a:t>
          </a:r>
          <a:r>
            <a:rPr lang="hr-HR" sz="33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stavom iz 1787. godine; </a:t>
          </a:r>
          <a:r>
            <a:rPr lang="hr-HR" sz="3300" b="0" kern="12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proglašen u Philadelphiji</a:t>
          </a:r>
          <a:endParaRPr lang="en-US" sz="3300" b="0" kern="1200" dirty="0"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10873208" cy="1274130"/>
      </dsp:txXfrm>
    </dsp:sp>
    <dsp:sp modelId="{5CAC98BC-3F9A-4990-BE4A-29D1471A80F2}">
      <dsp:nvSpPr>
        <dsp:cNvPr id="0" name=""/>
        <dsp:cNvSpPr/>
      </dsp:nvSpPr>
      <dsp:spPr>
        <a:xfrm>
          <a:off x="0" y="1331639"/>
          <a:ext cx="10873208" cy="1274130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Ustav</a:t>
          </a:r>
          <a:r>
            <a:rPr lang="hr-HR" sz="3300" kern="1200" dirty="0">
              <a:latin typeface="Arial" panose="020B0604020202020204" pitchFamily="34" charset="0"/>
              <a:cs typeface="Arial" panose="020B0604020202020204" pitchFamily="34" charset="0"/>
            </a:rPr>
            <a:t> – temeljni zakon države; i dalje na snazi</a:t>
          </a:r>
        </a:p>
      </dsp:txBody>
      <dsp:txXfrm>
        <a:off x="0" y="1331639"/>
        <a:ext cx="10873208" cy="1274130"/>
      </dsp:txXfrm>
    </dsp:sp>
    <dsp:sp modelId="{87A77677-DA22-4E47-87FC-2006E0F260DC}">
      <dsp:nvSpPr>
        <dsp:cNvPr id="0" name=""/>
        <dsp:cNvSpPr/>
      </dsp:nvSpPr>
      <dsp:spPr>
        <a:xfrm>
          <a:off x="0" y="2700809"/>
          <a:ext cx="10873208" cy="1274130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Jamčio ljudska prava</a:t>
          </a:r>
          <a:endParaRPr lang="hr-HR" sz="3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700809"/>
        <a:ext cx="10873208" cy="12741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778416-FB83-4B5A-973F-91135080993E}">
      <dsp:nvSpPr>
        <dsp:cNvPr id="0" name=""/>
        <dsp:cNvSpPr/>
      </dsp:nvSpPr>
      <dsp:spPr>
        <a:xfrm>
          <a:off x="0" y="0"/>
          <a:ext cx="6192688" cy="205335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900" kern="1200" dirty="0">
              <a:latin typeface="Arial" panose="020B0604020202020204" pitchFamily="34" charset="0"/>
              <a:cs typeface="Arial" panose="020B0604020202020204" pitchFamily="34" charset="0"/>
            </a:rPr>
            <a:t>Predsjednik SAD-a imao je izvršnu i vrhovnu vojnu vlast</a:t>
          </a:r>
          <a:endParaRPr lang="en-US" sz="3900" b="0" kern="1200" dirty="0"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6192688" cy="2053350"/>
      </dsp:txXfrm>
    </dsp:sp>
    <dsp:sp modelId="{5CAC98BC-3F9A-4990-BE4A-29D1471A80F2}">
      <dsp:nvSpPr>
        <dsp:cNvPr id="0" name=""/>
        <dsp:cNvSpPr/>
      </dsp:nvSpPr>
      <dsp:spPr>
        <a:xfrm>
          <a:off x="0" y="2160239"/>
          <a:ext cx="6192688" cy="2053350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9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George Washington </a:t>
          </a:r>
          <a:r>
            <a:rPr lang="hr-HR" sz="3900" kern="1200" dirty="0">
              <a:latin typeface="Arial" panose="020B0604020202020204" pitchFamily="34" charset="0"/>
              <a:cs typeface="Arial" panose="020B0604020202020204" pitchFamily="34" charset="0"/>
            </a:rPr>
            <a:t>izabran je za prvog predsjednika SAD-a</a:t>
          </a:r>
        </a:p>
      </dsp:txBody>
      <dsp:txXfrm>
        <a:off x="0" y="2160239"/>
        <a:ext cx="6192688" cy="20533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9D5666-EB85-4298-99CF-03295AF94EEC}">
      <dsp:nvSpPr>
        <dsp:cNvPr id="0" name=""/>
        <dsp:cNvSpPr/>
      </dsp:nvSpPr>
      <dsp:spPr>
        <a:xfrm>
          <a:off x="0" y="14134"/>
          <a:ext cx="10081120" cy="158300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100" kern="1200" dirty="0">
              <a:latin typeface="Arial" panose="020B0604020202020204" pitchFamily="34" charset="0"/>
              <a:cs typeface="Arial" panose="020B0604020202020204" pitchFamily="34" charset="0"/>
            </a:rPr>
            <a:t>Iako je predsjednik imao jaku izvršnu vlast, ona je bila ograničena </a:t>
          </a:r>
          <a:r>
            <a:rPr lang="hr-HR" sz="41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Kongresom</a:t>
          </a:r>
          <a:endParaRPr lang="en-US" sz="41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134"/>
        <a:ext cx="10081120" cy="1583009"/>
      </dsp:txXfrm>
    </dsp:sp>
    <dsp:sp modelId="{F95C0C90-D1F9-4354-9D15-AE6CFA7AD837}">
      <dsp:nvSpPr>
        <dsp:cNvPr id="0" name=""/>
        <dsp:cNvSpPr/>
      </dsp:nvSpPr>
      <dsp:spPr>
        <a:xfrm>
          <a:off x="0" y="1715224"/>
          <a:ext cx="10081120" cy="1583009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1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Kongres</a:t>
          </a:r>
          <a:r>
            <a:rPr lang="hr-HR" sz="4100" kern="1200" dirty="0">
              <a:latin typeface="Arial" panose="020B0604020202020204" pitchFamily="34" charset="0"/>
              <a:cs typeface="Arial" panose="020B0604020202020204" pitchFamily="34" charset="0"/>
            </a:rPr>
            <a:t> – američki parlament, najviše zakonodavno tijelo u državi</a:t>
          </a:r>
          <a:endParaRPr lang="en-US" sz="4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715224"/>
        <a:ext cx="10081120" cy="158300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57FD14-812B-400D-87CF-1D8F43E5C13D}">
      <dsp:nvSpPr>
        <dsp:cNvPr id="0" name=""/>
        <dsp:cNvSpPr/>
      </dsp:nvSpPr>
      <dsp:spPr>
        <a:xfrm>
          <a:off x="0" y="21816"/>
          <a:ext cx="10586392" cy="185327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Vrhovni sud</a:t>
          </a:r>
          <a:r>
            <a:rPr lang="hr-HR" sz="4800" kern="1200" dirty="0">
              <a:latin typeface="Arial" panose="020B0604020202020204" pitchFamily="34" charset="0"/>
              <a:cs typeface="Arial" panose="020B0604020202020204" pitchFamily="34" charset="0"/>
            </a:rPr>
            <a:t> nadzire rad svih tijela vlasti</a:t>
          </a:r>
          <a:endParaRPr lang="en-US" sz="4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816"/>
        <a:ext cx="10586392" cy="1853279"/>
      </dsp:txXfrm>
    </dsp:sp>
    <dsp:sp modelId="{C4998641-D554-4A7E-93BF-A8D7EDDE0A0A}">
      <dsp:nvSpPr>
        <dsp:cNvPr id="0" name=""/>
        <dsp:cNvSpPr/>
      </dsp:nvSpPr>
      <dsp:spPr>
        <a:xfrm>
          <a:off x="0" y="2013336"/>
          <a:ext cx="10586392" cy="1853279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800" kern="1200" dirty="0">
              <a:latin typeface="Arial" panose="020B0604020202020204" pitchFamily="34" charset="0"/>
              <a:cs typeface="Arial" panose="020B0604020202020204" pitchFamily="34" charset="0"/>
            </a:rPr>
            <a:t>Ima mogućnost poništavanja svih zakona koji nisu u skladu s Ustavom</a:t>
          </a:r>
          <a:endParaRPr lang="en-US" sz="4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013336"/>
        <a:ext cx="10586392" cy="185327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EDA4DE-3814-4450-8A27-965C13A01648}">
      <dsp:nvSpPr>
        <dsp:cNvPr id="0" name=""/>
        <dsp:cNvSpPr/>
      </dsp:nvSpPr>
      <dsp:spPr>
        <a:xfrm>
          <a:off x="1587836" y="324130"/>
          <a:ext cx="4188759" cy="4188759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Sudska </a:t>
          </a:r>
        </a:p>
      </dsp:txBody>
      <dsp:txXfrm>
        <a:off x="3795412" y="1211748"/>
        <a:ext cx="1495985" cy="1246654"/>
      </dsp:txXfrm>
    </dsp:sp>
    <dsp:sp modelId="{F34A6653-F886-499B-A41E-185F537BFCCA}">
      <dsp:nvSpPr>
        <dsp:cNvPr id="0" name=""/>
        <dsp:cNvSpPr/>
      </dsp:nvSpPr>
      <dsp:spPr>
        <a:xfrm>
          <a:off x="1501568" y="473728"/>
          <a:ext cx="4188759" cy="4188759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Zakonodavna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000" kern="1200" dirty="0"/>
        </a:p>
      </dsp:txBody>
      <dsp:txXfrm>
        <a:off x="2498891" y="3191436"/>
        <a:ext cx="2243978" cy="1097056"/>
      </dsp:txXfrm>
    </dsp:sp>
    <dsp:sp modelId="{F1A1DBC2-570C-490D-A756-B395741915C6}">
      <dsp:nvSpPr>
        <dsp:cNvPr id="0" name=""/>
        <dsp:cNvSpPr/>
      </dsp:nvSpPr>
      <dsp:spPr>
        <a:xfrm>
          <a:off x="1415299" y="324130"/>
          <a:ext cx="4188759" cy="4188759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Izvršna</a:t>
          </a:r>
        </a:p>
      </dsp:txBody>
      <dsp:txXfrm>
        <a:off x="1900497" y="1211748"/>
        <a:ext cx="1495985" cy="1246654"/>
      </dsp:txXfrm>
    </dsp:sp>
    <dsp:sp modelId="{104D9395-A6EC-42D7-AF4E-E5CE7F44A3B7}">
      <dsp:nvSpPr>
        <dsp:cNvPr id="0" name=""/>
        <dsp:cNvSpPr/>
      </dsp:nvSpPr>
      <dsp:spPr>
        <a:xfrm>
          <a:off x="1328878" y="64826"/>
          <a:ext cx="4707368" cy="470736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65780-35BC-4020-BFAA-946238B8A171}">
      <dsp:nvSpPr>
        <dsp:cNvPr id="0" name=""/>
        <dsp:cNvSpPr/>
      </dsp:nvSpPr>
      <dsp:spPr>
        <a:xfrm>
          <a:off x="1242263" y="214159"/>
          <a:ext cx="4707368" cy="470736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20067-A579-4AC7-82F8-665BAC5FC6DE}">
      <dsp:nvSpPr>
        <dsp:cNvPr id="0" name=""/>
        <dsp:cNvSpPr/>
      </dsp:nvSpPr>
      <dsp:spPr>
        <a:xfrm>
          <a:off x="1155649" y="64826"/>
          <a:ext cx="4707368" cy="470736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39D476-D4C5-441F-9C1D-C1DFE4ACA253}">
      <dsp:nvSpPr>
        <dsp:cNvPr id="0" name=""/>
        <dsp:cNvSpPr/>
      </dsp:nvSpPr>
      <dsp:spPr>
        <a:xfrm>
          <a:off x="0" y="3200"/>
          <a:ext cx="10658400" cy="1334714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Sjedinjene Američke Države – </a:t>
          </a:r>
          <a:r>
            <a:rPr lang="hr-HR" sz="3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kolijevka demokracije</a:t>
          </a:r>
          <a:endParaRPr lang="en-US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200"/>
        <a:ext cx="10658400" cy="1334714"/>
      </dsp:txXfrm>
    </dsp:sp>
    <dsp:sp modelId="{06B20B5E-6704-41F0-8766-01A4887A594E}">
      <dsp:nvSpPr>
        <dsp:cNvPr id="0" name=""/>
        <dsp:cNvSpPr/>
      </dsp:nvSpPr>
      <dsp:spPr>
        <a:xfrm>
          <a:off x="0" y="1349364"/>
          <a:ext cx="10658400" cy="1334714"/>
        </a:xfrm>
        <a:prstGeom prst="roundRect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Prema Ustavu SAD-a, podjela na staleže nije bila dopuštena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349364"/>
        <a:ext cx="10658400" cy="1334714"/>
      </dsp:txXfrm>
    </dsp:sp>
    <dsp:sp modelId="{DA921BFF-FEE0-4A0E-BA78-81936B2830F0}">
      <dsp:nvSpPr>
        <dsp:cNvPr id="0" name=""/>
        <dsp:cNvSpPr/>
      </dsp:nvSpPr>
      <dsp:spPr>
        <a:xfrm>
          <a:off x="0" y="2695528"/>
          <a:ext cx="10658400" cy="1334714"/>
        </a:xfrm>
        <a:prstGeom prst="roundRect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Predsjednika i članove Kongresa birali su samo punoljetni muškarci europskog podrijetla – ne poštuju se ideje o jednakosti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695528"/>
        <a:ext cx="10658400" cy="1334714"/>
      </dsp:txXfrm>
    </dsp:sp>
    <dsp:sp modelId="{D5FDEF83-5784-48DF-98FD-10EEDBA6D3B9}">
      <dsp:nvSpPr>
        <dsp:cNvPr id="0" name=""/>
        <dsp:cNvSpPr/>
      </dsp:nvSpPr>
      <dsp:spPr>
        <a:xfrm>
          <a:off x="0" y="4041692"/>
          <a:ext cx="10658400" cy="1334714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Politička prava </a:t>
          </a:r>
          <a:r>
            <a:rPr lang="hr-HR" sz="3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nisu</a:t>
          </a: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 imali: </a:t>
          </a:r>
          <a:r>
            <a:rPr lang="hr-HR" sz="3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žene, robovi i Indijanci</a:t>
          </a:r>
          <a:endParaRPr lang="hr-HR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	</a:t>
          </a:r>
          <a:endParaRPr lang="en-US" sz="2000" kern="1200" dirty="0"/>
        </a:p>
      </dsp:txBody>
      <dsp:txXfrm>
        <a:off x="0" y="4041692"/>
        <a:ext cx="10658400" cy="1334714"/>
      </dsp:txXfrm>
    </dsp:sp>
    <dsp:sp modelId="{DAB637E6-E3EE-449E-8FFB-80776C984137}">
      <dsp:nvSpPr>
        <dsp:cNvPr id="0" name=""/>
        <dsp:cNvSpPr/>
      </dsp:nvSpPr>
      <dsp:spPr>
        <a:xfrm>
          <a:off x="0" y="5376406"/>
          <a:ext cx="10658400" cy="10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404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400" kern="1200" dirty="0"/>
            <a:t>i</a:t>
          </a:r>
          <a:endParaRPr lang="en-US" sz="400" kern="1200" dirty="0"/>
        </a:p>
      </dsp:txBody>
      <dsp:txXfrm>
        <a:off x="0" y="5376406"/>
        <a:ext cx="10658400" cy="109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08/06/2020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reate.kahoot.it/share/americki-rat-za-neovisnost/b461e3b3-c771-450f-94d3-a2e76746c62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2.xml"/><Relationship Id="rId9" Type="http://schemas.openxmlformats.org/officeDocument/2006/relationships/hyperlink" Target="https://www.youtube.com/watch?v=zQ6ZHSueQug&amp;feature=youtu.b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102519"/>
          </a:xfrm>
          <a:blipFill dpi="0" rotWithShape="1">
            <a:blip r:embed="rId3" cstate="print"/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Uređenje Sjedinjenih Američkih Država</a:t>
            </a:r>
            <a:endParaRPr lang="hr-HR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0B64876-F9E2-494B-A435-6D5D2CFBB651}"/>
              </a:ext>
            </a:extLst>
          </p:cNvPr>
          <p:cNvSpPr txBox="1">
            <a:spLocks/>
          </p:cNvSpPr>
          <p:nvPr/>
        </p:nvSpPr>
        <p:spPr>
          <a:xfrm>
            <a:off x="2785863" y="3645024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Američki rat za neovisnost</a:t>
            </a:r>
          </a:p>
          <a:p>
            <a:endParaRPr lang="hr-HR" dirty="0"/>
          </a:p>
        </p:txBody>
      </p:sp>
      <p:pic>
        <p:nvPicPr>
          <p:cNvPr id="3" name="Slika 2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14699957-28BF-4CB3-AF2F-D21BCF3C78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0336" y="3429000"/>
            <a:ext cx="2164321" cy="30598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3AFDB13-DE51-4361-A3B2-D8C10D5A4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108719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Kahoot kviz – Američki rat za neovisnost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xmlns="" id="{BD2D1033-DF89-4EF5-85F5-0491C34EE25D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296612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Ponovimo!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48E087E-0FFC-4D58-BE35-C1FECE38B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C6954CF6-A0FC-413F-B528-76453FF1D9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BF2F89BA-B28C-4D0F-9A87-82FDA59274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5560" y="2420888"/>
            <a:ext cx="7913448" cy="344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7980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6C32EF33-DA93-4FCA-965B-CA4115DC85D7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332616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Prisjetimo se!</a:t>
            </a:r>
          </a:p>
        </p:txBody>
      </p:sp>
      <p:pic>
        <p:nvPicPr>
          <p:cNvPr id="5" name="Slika 4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84932EF3-BB84-441F-B050-4845047C11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7404" y="1484784"/>
            <a:ext cx="2259527" cy="4834936"/>
          </a:xfrm>
          <a:prstGeom prst="rect">
            <a:avLst/>
          </a:prstGeo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xmlns="" id="{193B8E60-F3CB-4E2C-A613-454A125632F8}"/>
              </a:ext>
            </a:extLst>
          </p:cNvPr>
          <p:cNvSpPr/>
          <p:nvPr/>
        </p:nvSpPr>
        <p:spPr>
          <a:xfrm>
            <a:off x="5807968" y="332656"/>
            <a:ext cx="5760640" cy="3888432"/>
          </a:xfrm>
          <a:prstGeom prst="wedgeEllipseCallout">
            <a:avLst>
              <a:gd name="adj1" fmla="val -59332"/>
              <a:gd name="adj2" fmla="val 3027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Što je demokracija?</a:t>
            </a:r>
          </a:p>
          <a:p>
            <a:pPr algn="ctr"/>
            <a:r>
              <a:rPr lang="pl-PL" altLang="sr-Latn-RS" sz="2000" b="1" dirty="0">
                <a:latin typeface="Arial" panose="020B0604020202020204" pitchFamily="34" charset="0"/>
                <a:cs typeface="Arial" panose="020B0604020202020204" pitchFamily="34" charset="0"/>
              </a:rPr>
              <a:t>Kakva je ona bila u staroj Grčkoj, a kakva prema Deklaraciji u doba stvaranja SAD-a? </a:t>
            </a:r>
            <a:r>
              <a:rPr lang="hr-HR" altLang="sr-Latn-RS" sz="2000" b="1" dirty="0">
                <a:latin typeface="Arial" panose="020B0604020202020204" pitchFamily="34" charset="0"/>
                <a:cs typeface="Arial" panose="020B0604020202020204" pitchFamily="34" charset="0"/>
              </a:rPr>
              <a:t>Živimo li mi u demokratskom uređenju i postoje li danas</a:t>
            </a:r>
          </a:p>
          <a:p>
            <a:pPr algn="ctr"/>
            <a:r>
              <a:rPr lang="hr-HR" altLang="sr-Latn-RS" sz="2000" b="1" dirty="0">
                <a:latin typeface="Arial" panose="020B0604020202020204" pitchFamily="34" charset="0"/>
                <a:cs typeface="Arial" panose="020B0604020202020204" pitchFamily="34" charset="0"/>
              </a:rPr>
              <a:t>drugačija državna uređenja? Zašto je demokracija važna?</a:t>
            </a:r>
            <a:endParaRPr lang="hr-H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100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2">
            <a:extLst>
              <a:ext uri="{FF2B5EF4-FFF2-40B4-BE49-F238E27FC236}">
                <a16:creationId xmlns:a16="http://schemas.microsoft.com/office/drawing/2014/main" xmlns="" id="{41C91FB5-841B-4826-B3DE-7832C26A8E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09630810"/>
              </p:ext>
            </p:extLst>
          </p:nvPr>
        </p:nvGraphicFramePr>
        <p:xfrm>
          <a:off x="695400" y="1340768"/>
          <a:ext cx="1087320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CE20790C-C9FE-449D-A156-C098118290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78B34FE7-AD9A-4551-A4A4-F9B7A8B7FF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1437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xmlns="" id="{D3959849-585F-405A-8DF0-E15D0B2E1D84}"/>
              </a:ext>
            </a:extLst>
          </p:cNvPr>
          <p:cNvGrpSpPr/>
          <p:nvPr/>
        </p:nvGrpSpPr>
        <p:grpSpPr>
          <a:xfrm>
            <a:off x="191344" y="908720"/>
            <a:ext cx="7848872" cy="1158299"/>
            <a:chOff x="0" y="2458554"/>
            <a:chExt cx="10297144" cy="1158299"/>
          </a:xfrm>
        </p:grpSpPr>
        <p:sp>
          <p:nvSpPr>
            <p:cNvPr id="5" name="Pravokutnik: zaobljeni kutovi 4">
              <a:extLst>
                <a:ext uri="{FF2B5EF4-FFF2-40B4-BE49-F238E27FC236}">
                  <a16:creationId xmlns:a16="http://schemas.microsoft.com/office/drawing/2014/main" xmlns="" id="{34AA826A-B517-41F1-86B3-A9DDC20B4C82}"/>
                </a:ext>
              </a:extLst>
            </p:cNvPr>
            <p:cNvSpPr/>
            <p:nvPr/>
          </p:nvSpPr>
          <p:spPr>
            <a:xfrm>
              <a:off x="0" y="2458554"/>
              <a:ext cx="10297144" cy="11582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avokutnik: zaobljeni kutovi 4">
              <a:extLst>
                <a:ext uri="{FF2B5EF4-FFF2-40B4-BE49-F238E27FC236}">
                  <a16:creationId xmlns:a16="http://schemas.microsoft.com/office/drawing/2014/main" xmlns="" id="{926C6105-6DD4-45E1-AF16-F7DA7C4A3535}"/>
                </a:ext>
              </a:extLst>
            </p:cNvPr>
            <p:cNvSpPr txBox="1"/>
            <p:nvPr/>
          </p:nvSpPr>
          <p:spPr>
            <a:xfrm>
              <a:off x="56543" y="2515097"/>
              <a:ext cx="10184058" cy="10452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3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Sjedinjene Američke Države</a:t>
              </a:r>
              <a:endParaRPr lang="hr-HR" sz="3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xmlns="" id="{53564686-7F6F-472D-B969-4443D2688F3C}"/>
              </a:ext>
            </a:extLst>
          </p:cNvPr>
          <p:cNvSpPr/>
          <p:nvPr/>
        </p:nvSpPr>
        <p:spPr>
          <a:xfrm>
            <a:off x="1991544" y="2348880"/>
            <a:ext cx="4176464" cy="17281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Uređene kao </a:t>
            </a:r>
            <a:r>
              <a:rPr lang="hr-H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republika</a:t>
            </a: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xmlns="" id="{8E274C31-FDC2-42EC-B271-1901BC2BDE77}"/>
              </a:ext>
            </a:extLst>
          </p:cNvPr>
          <p:cNvSpPr/>
          <p:nvPr/>
        </p:nvSpPr>
        <p:spPr>
          <a:xfrm>
            <a:off x="1991544" y="4221088"/>
            <a:ext cx="4176464" cy="187220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Organizirane kao </a:t>
            </a:r>
            <a:r>
              <a:rPr lang="hr-H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federacija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 – savez država</a:t>
            </a:r>
          </a:p>
        </p:txBody>
      </p:sp>
      <p:pic>
        <p:nvPicPr>
          <p:cNvPr id="9" name="Slika 8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6FAE1113-7DB0-4B6E-AE05-976FB19AA4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840416" y="2492896"/>
            <a:ext cx="1956661" cy="4186864"/>
          </a:xfrm>
          <a:prstGeom prst="rect">
            <a:avLst/>
          </a:prstGeom>
        </p:spPr>
      </p:pic>
      <p:sp>
        <p:nvSpPr>
          <p:cNvPr id="10" name="Oblačić za govor: ovalni 9">
            <a:extLst>
              <a:ext uri="{FF2B5EF4-FFF2-40B4-BE49-F238E27FC236}">
                <a16:creationId xmlns:a16="http://schemas.microsoft.com/office/drawing/2014/main" xmlns="" id="{2921F8B8-BCAA-4AD6-BF49-F2C6946BB047}"/>
              </a:ext>
            </a:extLst>
          </p:cNvPr>
          <p:cNvSpPr/>
          <p:nvPr/>
        </p:nvSpPr>
        <p:spPr>
          <a:xfrm>
            <a:off x="8184232" y="836712"/>
            <a:ext cx="2952328" cy="2232248"/>
          </a:xfrm>
          <a:prstGeom prst="wedgeEllipseCallout">
            <a:avLst>
              <a:gd name="adj1" fmla="val 33850"/>
              <a:gd name="adj2" fmla="val 58066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Prisjeti se što je republika?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E0FB59FE-E228-4240-B025-C34D218C12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D760CF6A-E2AA-4464-B320-F516E5D1A4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13" name="Strelica: desno 12">
            <a:extLst>
              <a:ext uri="{FF2B5EF4-FFF2-40B4-BE49-F238E27FC236}">
                <a16:creationId xmlns:a16="http://schemas.microsoft.com/office/drawing/2014/main" xmlns="" id="{9491F9B7-FC0C-41A5-9A63-79C553AFA403}"/>
              </a:ext>
            </a:extLst>
          </p:cNvPr>
          <p:cNvSpPr/>
          <p:nvPr/>
        </p:nvSpPr>
        <p:spPr>
          <a:xfrm rot="5400000">
            <a:off x="3827748" y="2096852"/>
            <a:ext cx="504056" cy="288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Strelica: desno 13">
            <a:extLst>
              <a:ext uri="{FF2B5EF4-FFF2-40B4-BE49-F238E27FC236}">
                <a16:creationId xmlns:a16="http://schemas.microsoft.com/office/drawing/2014/main" xmlns="" id="{C4393639-C0E4-4353-9BD5-F4F4E4D92188}"/>
              </a:ext>
            </a:extLst>
          </p:cNvPr>
          <p:cNvSpPr/>
          <p:nvPr/>
        </p:nvSpPr>
        <p:spPr>
          <a:xfrm rot="5400000">
            <a:off x="3827748" y="4041068"/>
            <a:ext cx="504056" cy="288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27959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2">
            <a:extLst>
              <a:ext uri="{FF2B5EF4-FFF2-40B4-BE49-F238E27FC236}">
                <a16:creationId xmlns:a16="http://schemas.microsoft.com/office/drawing/2014/main" xmlns="" id="{41C91FB5-841B-4826-B3DE-7832C26A8E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01817767"/>
              </p:ext>
            </p:extLst>
          </p:nvPr>
        </p:nvGraphicFramePr>
        <p:xfrm>
          <a:off x="479376" y="980728"/>
          <a:ext cx="619268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CE20790C-C9FE-449D-A156-C098118290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78B34FE7-AD9A-4551-A4A4-F9B7A8B7FF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194FDF3A-C720-4CE8-A470-8E57F90FDDA1}"/>
              </a:ext>
            </a:extLst>
          </p:cNvPr>
          <p:cNvSpPr/>
          <p:nvPr/>
        </p:nvSpPr>
        <p:spPr>
          <a:xfrm>
            <a:off x="7824192" y="5301208"/>
            <a:ext cx="36004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George Washington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američki vojskovođa i političar, prvi predsjednik SAD-a</a:t>
            </a:r>
            <a:endParaRPr lang="hr-HR" dirty="0"/>
          </a:p>
        </p:txBody>
      </p:sp>
      <p:pic>
        <p:nvPicPr>
          <p:cNvPr id="7" name="Slika 6" descr="Slika na kojoj se prikazuje osoba, na zatvorenom, žena, fotografija&#10;&#10;Opis je automatski generiran">
            <a:extLst>
              <a:ext uri="{FF2B5EF4-FFF2-40B4-BE49-F238E27FC236}">
                <a16:creationId xmlns:a16="http://schemas.microsoft.com/office/drawing/2014/main" xmlns="" id="{A9ED9BE7-03AE-4713-B696-F2C8B111DE4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8208" y="1124744"/>
            <a:ext cx="3279332" cy="3995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5554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2">
            <a:extLst>
              <a:ext uri="{FF2B5EF4-FFF2-40B4-BE49-F238E27FC236}">
                <a16:creationId xmlns:a16="http://schemas.microsoft.com/office/drawing/2014/main" xmlns="" id="{8D420086-BFEA-4713-97F0-642FB830B3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57742189"/>
              </p:ext>
            </p:extLst>
          </p:nvPr>
        </p:nvGraphicFramePr>
        <p:xfrm>
          <a:off x="1055440" y="692696"/>
          <a:ext cx="1008112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xmlns="" id="{E643EA52-F935-47E1-8729-76C0CD32FEFE}"/>
              </a:ext>
            </a:extLst>
          </p:cNvPr>
          <p:cNvSpPr/>
          <p:nvPr/>
        </p:nvSpPr>
        <p:spPr>
          <a:xfrm>
            <a:off x="7320136" y="4149080"/>
            <a:ext cx="3384376" cy="136815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Senat</a:t>
            </a:r>
            <a:endParaRPr lang="hr-H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xmlns="" id="{D88BF91F-B339-427A-81BC-73DDA9B4ED6A}"/>
              </a:ext>
            </a:extLst>
          </p:cNvPr>
          <p:cNvSpPr/>
          <p:nvPr/>
        </p:nvSpPr>
        <p:spPr>
          <a:xfrm>
            <a:off x="1487488" y="4149080"/>
            <a:ext cx="3384376" cy="13680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Zastupnički dom</a:t>
            </a:r>
            <a:endParaRPr lang="hr-H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trelica: desno 7">
            <a:extLst>
              <a:ext uri="{FF2B5EF4-FFF2-40B4-BE49-F238E27FC236}">
                <a16:creationId xmlns:a16="http://schemas.microsoft.com/office/drawing/2014/main" xmlns="" id="{9BEC1E85-24B1-44EA-8D68-F8D31018AE72}"/>
              </a:ext>
            </a:extLst>
          </p:cNvPr>
          <p:cNvSpPr/>
          <p:nvPr/>
        </p:nvSpPr>
        <p:spPr>
          <a:xfrm rot="6992903">
            <a:off x="4429264" y="3934846"/>
            <a:ext cx="504056" cy="288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9" name="Strelica: desno 8">
            <a:extLst>
              <a:ext uri="{FF2B5EF4-FFF2-40B4-BE49-F238E27FC236}">
                <a16:creationId xmlns:a16="http://schemas.microsoft.com/office/drawing/2014/main" xmlns="" id="{291F78DC-6212-42E5-A045-BECE68340569}"/>
              </a:ext>
            </a:extLst>
          </p:cNvPr>
          <p:cNvSpPr/>
          <p:nvPr/>
        </p:nvSpPr>
        <p:spPr>
          <a:xfrm rot="3216935">
            <a:off x="7261545" y="3933350"/>
            <a:ext cx="504056" cy="288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798A3483-F065-4E8B-9FF8-EED4A715F4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B4C1AA9F-9B03-4D27-9617-223835790A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750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2">
            <a:extLst>
              <a:ext uri="{FF2B5EF4-FFF2-40B4-BE49-F238E27FC236}">
                <a16:creationId xmlns:a16="http://schemas.microsoft.com/office/drawing/2014/main" xmlns="" id="{8D420086-BFEA-4713-97F0-642FB830B3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72457229"/>
              </p:ext>
            </p:extLst>
          </p:nvPr>
        </p:nvGraphicFramePr>
        <p:xfrm>
          <a:off x="767408" y="1124744"/>
          <a:ext cx="105863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ADA5C10E-7D59-4FD9-B341-7CE17B4DCC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A4CAB5D-DED6-4F72-B730-3A422AECB5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7562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FFCB4C7-DB61-49EA-9AC6-2965A929D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Trodioba vlasti</a:t>
            </a:r>
          </a:p>
        </p:txBody>
      </p:sp>
      <p:graphicFrame>
        <p:nvGraphicFramePr>
          <p:cNvPr id="8" name="Dijagram 7">
            <a:extLst>
              <a:ext uri="{FF2B5EF4-FFF2-40B4-BE49-F238E27FC236}">
                <a16:creationId xmlns:a16="http://schemas.microsoft.com/office/drawing/2014/main" xmlns="" id="{135536B5-1F6F-4E12-B190-42EEDEC178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61197413"/>
              </p:ext>
            </p:extLst>
          </p:nvPr>
        </p:nvGraphicFramePr>
        <p:xfrm>
          <a:off x="2063552" y="1196752"/>
          <a:ext cx="7191896" cy="4986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trelica: desno 9">
            <a:extLst>
              <a:ext uri="{FF2B5EF4-FFF2-40B4-BE49-F238E27FC236}">
                <a16:creationId xmlns:a16="http://schemas.microsoft.com/office/drawing/2014/main" xmlns="" id="{D79897CB-8C4C-4E07-81D9-79520CEA8943}"/>
              </a:ext>
            </a:extLst>
          </p:cNvPr>
          <p:cNvSpPr/>
          <p:nvPr/>
        </p:nvSpPr>
        <p:spPr>
          <a:xfrm rot="13314309">
            <a:off x="1702488" y="2150208"/>
            <a:ext cx="1731474" cy="44431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xmlns="" id="{2690DA38-F3E1-44FB-A631-F45842DA3982}"/>
              </a:ext>
            </a:extLst>
          </p:cNvPr>
          <p:cNvSpPr/>
          <p:nvPr/>
        </p:nvSpPr>
        <p:spPr>
          <a:xfrm>
            <a:off x="191344" y="980728"/>
            <a:ext cx="2448272" cy="72008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predsjednik</a:t>
            </a:r>
            <a:endParaRPr lang="hr-H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Slika 18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4584BEAA-358F-40C8-A2E7-091E056B9C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056440" y="3789040"/>
            <a:ext cx="2062454" cy="2915816"/>
          </a:xfrm>
          <a:prstGeom prst="rect">
            <a:avLst/>
          </a:prstGeom>
        </p:spPr>
      </p:pic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xmlns="" id="{3A14105C-BD1B-4811-B605-DC2AB8FE44F4}"/>
              </a:ext>
            </a:extLst>
          </p:cNvPr>
          <p:cNvSpPr/>
          <p:nvPr/>
        </p:nvSpPr>
        <p:spPr>
          <a:xfrm>
            <a:off x="839416" y="5661248"/>
            <a:ext cx="2448272" cy="72008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Kongres</a:t>
            </a:r>
            <a:endParaRPr lang="hr-H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trelica: desno 13">
            <a:extLst>
              <a:ext uri="{FF2B5EF4-FFF2-40B4-BE49-F238E27FC236}">
                <a16:creationId xmlns:a16="http://schemas.microsoft.com/office/drawing/2014/main" xmlns="" id="{E72F451D-7A45-4E68-B57E-12A45AFD9B1C}"/>
              </a:ext>
            </a:extLst>
          </p:cNvPr>
          <p:cNvSpPr/>
          <p:nvPr/>
        </p:nvSpPr>
        <p:spPr>
          <a:xfrm rot="9705386">
            <a:off x="3327766" y="5508080"/>
            <a:ext cx="926598" cy="40482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xmlns="" id="{AAA6ADED-03A8-4226-B9A3-FB8628AA7D0A}"/>
              </a:ext>
            </a:extLst>
          </p:cNvPr>
          <p:cNvSpPr/>
          <p:nvPr/>
        </p:nvSpPr>
        <p:spPr>
          <a:xfrm>
            <a:off x="8616280" y="1268760"/>
            <a:ext cx="2448272" cy="72008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sudovi</a:t>
            </a:r>
            <a:endParaRPr lang="hr-H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trelica: desno 15">
            <a:extLst>
              <a:ext uri="{FF2B5EF4-FFF2-40B4-BE49-F238E27FC236}">
                <a16:creationId xmlns:a16="http://schemas.microsoft.com/office/drawing/2014/main" xmlns="" id="{EE0BD426-9635-4070-BA4E-924F31CD56D0}"/>
              </a:ext>
            </a:extLst>
          </p:cNvPr>
          <p:cNvSpPr/>
          <p:nvPr/>
        </p:nvSpPr>
        <p:spPr>
          <a:xfrm rot="20184494">
            <a:off x="7578446" y="1941318"/>
            <a:ext cx="926598" cy="40482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86C1DC7F-E377-44B6-BBAB-524EFB6102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A31A9BA8-4C65-4BAC-89A3-418104B528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20" name="Oblačić za govor: ovalni 19">
            <a:extLst>
              <a:ext uri="{FF2B5EF4-FFF2-40B4-BE49-F238E27FC236}">
                <a16:creationId xmlns:a16="http://schemas.microsoft.com/office/drawing/2014/main" xmlns="" id="{8A402397-877A-42C8-B90F-7E79DC51A541}"/>
              </a:ext>
            </a:extLst>
          </p:cNvPr>
          <p:cNvSpPr/>
          <p:nvPr/>
        </p:nvSpPr>
        <p:spPr>
          <a:xfrm>
            <a:off x="8184232" y="2060848"/>
            <a:ext cx="2952328" cy="2232248"/>
          </a:xfrm>
          <a:prstGeom prst="wedgeEllipseCallout">
            <a:avLst>
              <a:gd name="adj1" fmla="val 39917"/>
              <a:gd name="adj2" fmla="val 53843"/>
            </a:avLst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Nisu ovisne jedna o drugoj!</a:t>
            </a:r>
          </a:p>
        </p:txBody>
      </p:sp>
    </p:spTree>
    <p:extLst>
      <p:ext uri="{BB962C8B-B14F-4D97-AF65-F5344CB8AC3E}">
        <p14:creationId xmlns:p14="http://schemas.microsoft.com/office/powerpoint/2010/main" xmlns="" val="216679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F0B9C801-495E-44AF-B5EC-53B5424E5F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91132626"/>
              </p:ext>
            </p:extLst>
          </p:nvPr>
        </p:nvGraphicFramePr>
        <p:xfrm>
          <a:off x="695400" y="692696"/>
          <a:ext cx="10658400" cy="5488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9F9AB53-1C5D-460C-92CA-0C016A1C84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E72A72B-1769-4C33-8643-F41212DA34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3060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239</Words>
  <Application>Microsoft Office PowerPoint</Application>
  <PresentationFormat>Custom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Uređenje Sjedinjenih Američkih Država</vt:lpstr>
      <vt:lpstr>Slide 2</vt:lpstr>
      <vt:lpstr>Slide 3</vt:lpstr>
      <vt:lpstr>Slide 4</vt:lpstr>
      <vt:lpstr>Slide 5</vt:lpstr>
      <vt:lpstr>Slide 6</vt:lpstr>
      <vt:lpstr>Slide 7</vt:lpstr>
      <vt:lpstr>Trodioba vlasti</vt:lpstr>
      <vt:lpstr>Slide 9</vt:lpstr>
      <vt:lpstr>Slide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dvukelic</dc:creator>
  <cp:lastModifiedBy>dvukelic</cp:lastModifiedBy>
  <cp:revision>33</cp:revision>
  <dcterms:created xsi:type="dcterms:W3CDTF">2020-03-02T09:13:27Z</dcterms:created>
  <dcterms:modified xsi:type="dcterms:W3CDTF">2020-06-08T08:53:39Z</dcterms:modified>
</cp:coreProperties>
</file>